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55"/>
  </p:notesMasterIdLst>
  <p:sldIdLst>
    <p:sldId id="261" r:id="rId5"/>
    <p:sldId id="262" r:id="rId6"/>
    <p:sldId id="264" r:id="rId7"/>
    <p:sldId id="265" r:id="rId8"/>
    <p:sldId id="263" r:id="rId9"/>
    <p:sldId id="266" r:id="rId10"/>
    <p:sldId id="267" r:id="rId11"/>
    <p:sldId id="268" r:id="rId12"/>
    <p:sldId id="270" r:id="rId13"/>
    <p:sldId id="269" r:id="rId14"/>
    <p:sldId id="271" r:id="rId15"/>
    <p:sldId id="272" r:id="rId16"/>
    <p:sldId id="274" r:id="rId17"/>
    <p:sldId id="275" r:id="rId18"/>
    <p:sldId id="273" r:id="rId19"/>
    <p:sldId id="276" r:id="rId20"/>
    <p:sldId id="277" r:id="rId21"/>
    <p:sldId id="279" r:id="rId22"/>
    <p:sldId id="278" r:id="rId23"/>
    <p:sldId id="280"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81" r:id="rId38"/>
    <p:sldId id="295" r:id="rId39"/>
    <p:sldId id="296" r:id="rId40"/>
    <p:sldId id="297" r:id="rId41"/>
    <p:sldId id="298" r:id="rId42"/>
    <p:sldId id="299" r:id="rId43"/>
    <p:sldId id="300" r:id="rId44"/>
    <p:sldId id="302" r:id="rId45"/>
    <p:sldId id="311" r:id="rId46"/>
    <p:sldId id="312" r:id="rId47"/>
    <p:sldId id="303" r:id="rId48"/>
    <p:sldId id="304" r:id="rId49"/>
    <p:sldId id="305" r:id="rId50"/>
    <p:sldId id="313" r:id="rId51"/>
    <p:sldId id="306" r:id="rId52"/>
    <p:sldId id="411" r:id="rId53"/>
    <p:sldId id="307" r:id="rId54"/>
    <p:sldId id="308" r:id="rId55"/>
    <p:sldId id="309" r:id="rId56"/>
    <p:sldId id="310" r:id="rId57"/>
    <p:sldId id="314" r:id="rId58"/>
    <p:sldId id="315" r:id="rId59"/>
    <p:sldId id="316" r:id="rId60"/>
    <p:sldId id="317" r:id="rId61"/>
    <p:sldId id="318" r:id="rId62"/>
    <p:sldId id="319" r:id="rId63"/>
    <p:sldId id="320" r:id="rId64"/>
    <p:sldId id="321" r:id="rId65"/>
    <p:sldId id="322" r:id="rId66"/>
    <p:sldId id="323" r:id="rId67"/>
    <p:sldId id="335" r:id="rId68"/>
    <p:sldId id="324" r:id="rId69"/>
    <p:sldId id="325" r:id="rId70"/>
    <p:sldId id="326" r:id="rId71"/>
    <p:sldId id="327" r:id="rId72"/>
    <p:sldId id="329" r:id="rId73"/>
    <p:sldId id="330" r:id="rId74"/>
    <p:sldId id="331" r:id="rId75"/>
    <p:sldId id="332" r:id="rId76"/>
    <p:sldId id="333" r:id="rId77"/>
    <p:sldId id="334" r:id="rId78"/>
    <p:sldId id="336" r:id="rId79"/>
    <p:sldId id="337" r:id="rId80"/>
    <p:sldId id="338" r:id="rId81"/>
    <p:sldId id="339" r:id="rId82"/>
    <p:sldId id="340" r:id="rId83"/>
    <p:sldId id="341" r:id="rId84"/>
    <p:sldId id="342" r:id="rId85"/>
    <p:sldId id="343" r:id="rId86"/>
    <p:sldId id="346" r:id="rId87"/>
    <p:sldId id="348" r:id="rId88"/>
    <p:sldId id="349" r:id="rId89"/>
    <p:sldId id="347" r:id="rId90"/>
    <p:sldId id="350" r:id="rId91"/>
    <p:sldId id="351" r:id="rId92"/>
    <p:sldId id="352" r:id="rId93"/>
    <p:sldId id="409" r:id="rId94"/>
    <p:sldId id="353" r:id="rId95"/>
    <p:sldId id="354" r:id="rId96"/>
    <p:sldId id="355" r:id="rId97"/>
    <p:sldId id="356" r:id="rId98"/>
    <p:sldId id="357" r:id="rId99"/>
    <p:sldId id="358" r:id="rId100"/>
    <p:sldId id="412" r:id="rId101"/>
    <p:sldId id="359" r:id="rId102"/>
    <p:sldId id="360" r:id="rId103"/>
    <p:sldId id="361" r:id="rId104"/>
    <p:sldId id="363" r:id="rId105"/>
    <p:sldId id="364" r:id="rId106"/>
    <p:sldId id="365" r:id="rId107"/>
    <p:sldId id="366" r:id="rId108"/>
    <p:sldId id="367" r:id="rId109"/>
    <p:sldId id="368" r:id="rId110"/>
    <p:sldId id="362" r:id="rId111"/>
    <p:sldId id="369" r:id="rId112"/>
    <p:sldId id="370" r:id="rId113"/>
    <p:sldId id="371" r:id="rId114"/>
    <p:sldId id="372" r:id="rId115"/>
    <p:sldId id="373" r:id="rId116"/>
    <p:sldId id="375" r:id="rId117"/>
    <p:sldId id="408" r:id="rId118"/>
    <p:sldId id="374" r:id="rId119"/>
    <p:sldId id="345" r:id="rId120"/>
    <p:sldId id="344"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407" r:id="rId134"/>
    <p:sldId id="388" r:id="rId135"/>
    <p:sldId id="389" r:id="rId136"/>
    <p:sldId id="390" r:id="rId137"/>
    <p:sldId id="391" r:id="rId138"/>
    <p:sldId id="392" r:id="rId139"/>
    <p:sldId id="393" r:id="rId140"/>
    <p:sldId id="394" r:id="rId141"/>
    <p:sldId id="395" r:id="rId142"/>
    <p:sldId id="396" r:id="rId143"/>
    <p:sldId id="400" r:id="rId144"/>
    <p:sldId id="397" r:id="rId145"/>
    <p:sldId id="398" r:id="rId146"/>
    <p:sldId id="399" r:id="rId147"/>
    <p:sldId id="401" r:id="rId148"/>
    <p:sldId id="402" r:id="rId149"/>
    <p:sldId id="403" r:id="rId150"/>
    <p:sldId id="404" r:id="rId151"/>
    <p:sldId id="405" r:id="rId152"/>
    <p:sldId id="406" r:id="rId153"/>
    <p:sldId id="410" r:id="rId1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p:restoredTop sz="82853"/>
  </p:normalViewPr>
  <p:slideViewPr>
    <p:cSldViewPr snapToGrid="0" snapToObjects="1">
      <p:cViewPr varScale="1">
        <p:scale>
          <a:sx n="100" d="100"/>
          <a:sy n="100" d="100"/>
        </p:scale>
        <p:origin x="74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microsoft.com/office/2016/11/relationships/changesInfo" Target="changesInfos/changesInfo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notesMaster" Target="notesMasters/notes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ường nguyễn" userId="ca11ea2e2c9e006c" providerId="LiveId" clId="{A284646D-0D1D-9A4C-B054-961300A1F09D}"/>
    <pc:docChg chg="undo custSel addSld delSld modSld modMainMaster">
      <pc:chgData name="cường nguyễn" userId="ca11ea2e2c9e006c" providerId="LiveId" clId="{A284646D-0D1D-9A4C-B054-961300A1F09D}" dt="2021-04-02T04:06:52.378" v="1190" actId="14100"/>
      <pc:docMkLst>
        <pc:docMk/>
      </pc:docMkLst>
      <pc:sldChg chg="delSp modSp mod delDesignElem">
        <pc:chgData name="cường nguyễn" userId="ca11ea2e2c9e006c" providerId="LiveId" clId="{A284646D-0D1D-9A4C-B054-961300A1F09D}" dt="2021-03-26T05:39:15.384" v="1133" actId="27636"/>
        <pc:sldMkLst>
          <pc:docMk/>
          <pc:sldMk cId="1337192207" sldId="261"/>
        </pc:sldMkLst>
        <pc:spChg chg="mod">
          <ac:chgData name="cường nguyễn" userId="ca11ea2e2c9e006c" providerId="LiveId" clId="{A284646D-0D1D-9A4C-B054-961300A1F09D}" dt="2021-03-26T05:39:15.384" v="1133" actId="27636"/>
          <ac:spMkLst>
            <pc:docMk/>
            <pc:sldMk cId="1337192207" sldId="261"/>
            <ac:spMk id="3" creationId="{51F013D4-CBD9-4FC1-AF91-2301A704488B}"/>
          </ac:spMkLst>
        </pc:spChg>
        <pc:grpChg chg="del">
          <ac:chgData name="cường nguyễn" userId="ca11ea2e2c9e006c" providerId="LiveId" clId="{A284646D-0D1D-9A4C-B054-961300A1F09D}" dt="2021-03-26T05:39:13.959" v="1123"/>
          <ac:grpSpMkLst>
            <pc:docMk/>
            <pc:sldMk cId="1337192207" sldId="261"/>
            <ac:grpSpMk id="77" creationId="{AD579530-1077-46B3-BD5C-81BB270A1D5B}"/>
          </ac:grpSpMkLst>
        </pc:grpChg>
        <pc:grpChg chg="del">
          <ac:chgData name="cường nguyễn" userId="ca11ea2e2c9e006c" providerId="LiveId" clId="{A284646D-0D1D-9A4C-B054-961300A1F09D}" dt="2021-03-26T05:39:13.959" v="1123"/>
          <ac:grpSpMkLst>
            <pc:docMk/>
            <pc:sldMk cId="1337192207" sldId="261"/>
            <ac:grpSpMk id="81" creationId="{83F79A5F-63B5-4802-B39B-BF0F89DDDA15}"/>
          </ac:grpSpMkLst>
        </pc:grpChg>
      </pc:sldChg>
      <pc:sldChg chg="delSp delDesignElem">
        <pc:chgData name="cường nguyễn" userId="ca11ea2e2c9e006c" providerId="LiveId" clId="{A284646D-0D1D-9A4C-B054-961300A1F09D}" dt="2021-03-26T05:39:13.959" v="1123"/>
        <pc:sldMkLst>
          <pc:docMk/>
          <pc:sldMk cId="1094849372" sldId="262"/>
        </pc:sldMkLst>
        <pc:grpChg chg="del">
          <ac:chgData name="cường nguyễn" userId="ca11ea2e2c9e006c" providerId="LiveId" clId="{A284646D-0D1D-9A4C-B054-961300A1F09D}" dt="2021-03-26T05:39:13.959" v="1123"/>
          <ac:grpSpMkLst>
            <pc:docMk/>
            <pc:sldMk cId="1094849372" sldId="262"/>
            <ac:grpSpMk id="174" creationId="{8E1DDAD8-1D10-4640-A034-BE90015E37B6}"/>
          </ac:grpSpMkLst>
        </pc:grpChg>
        <pc:grpChg chg="del">
          <ac:chgData name="cường nguyễn" userId="ca11ea2e2c9e006c" providerId="LiveId" clId="{A284646D-0D1D-9A4C-B054-961300A1F09D}" dt="2021-03-26T05:39:13.959" v="1123"/>
          <ac:grpSpMkLst>
            <pc:docMk/>
            <pc:sldMk cId="1094849372" sldId="262"/>
            <ac:grpSpMk id="178" creationId="{FD642FB6-2808-4BC5-AE0B-7302C24B78A5}"/>
          </ac:grpSpMkLst>
        </pc:grpChg>
      </pc:sldChg>
      <pc:sldChg chg="modSp">
        <pc:chgData name="cường nguyễn" userId="ca11ea2e2c9e006c" providerId="LiveId" clId="{A284646D-0D1D-9A4C-B054-961300A1F09D}" dt="2021-03-26T05:39:13.959" v="1123"/>
        <pc:sldMkLst>
          <pc:docMk/>
          <pc:sldMk cId="2659070261" sldId="263"/>
        </pc:sldMkLst>
        <pc:spChg chg="mod">
          <ac:chgData name="cường nguyễn" userId="ca11ea2e2c9e006c" providerId="LiveId" clId="{A284646D-0D1D-9A4C-B054-961300A1F09D}" dt="2021-03-26T05:39:13.959" v="1123"/>
          <ac:spMkLst>
            <pc:docMk/>
            <pc:sldMk cId="2659070261" sldId="263"/>
            <ac:spMk id="3" creationId="{B9313D01-FB92-4D0F-9E9B-6D74620F5457}"/>
          </ac:spMkLst>
        </pc:spChg>
      </pc:sldChg>
      <pc:sldChg chg="modSp">
        <pc:chgData name="cường nguyễn" userId="ca11ea2e2c9e006c" providerId="LiveId" clId="{A284646D-0D1D-9A4C-B054-961300A1F09D}" dt="2021-03-26T05:39:13.959" v="1123"/>
        <pc:sldMkLst>
          <pc:docMk/>
          <pc:sldMk cId="2531685774" sldId="264"/>
        </pc:sldMkLst>
        <pc:spChg chg="mod">
          <ac:chgData name="cường nguyễn" userId="ca11ea2e2c9e006c" providerId="LiveId" clId="{A284646D-0D1D-9A4C-B054-961300A1F09D}" dt="2021-03-26T05:39:13.959" v="1123"/>
          <ac:spMkLst>
            <pc:docMk/>
            <pc:sldMk cId="2531685774" sldId="264"/>
            <ac:spMk id="2" creationId="{67270B7D-80A6-403C-9B31-E41B79E2D3C1}"/>
          </ac:spMkLst>
        </pc:spChg>
        <pc:spChg chg="mod">
          <ac:chgData name="cường nguyễn" userId="ca11ea2e2c9e006c" providerId="LiveId" clId="{A284646D-0D1D-9A4C-B054-961300A1F09D}" dt="2021-03-26T05:39:13.959" v="1123"/>
          <ac:spMkLst>
            <pc:docMk/>
            <pc:sldMk cId="2531685774" sldId="264"/>
            <ac:spMk id="3" creationId="{B0E51E13-AD59-481D-B3D8-30795248CA7A}"/>
          </ac:spMkLst>
        </pc:spChg>
      </pc:sldChg>
      <pc:sldChg chg="modSp">
        <pc:chgData name="cường nguyễn" userId="ca11ea2e2c9e006c" providerId="LiveId" clId="{A284646D-0D1D-9A4C-B054-961300A1F09D}" dt="2021-03-26T05:39:13.959" v="1123"/>
        <pc:sldMkLst>
          <pc:docMk/>
          <pc:sldMk cId="854359999" sldId="265"/>
        </pc:sldMkLst>
        <pc:spChg chg="mod">
          <ac:chgData name="cường nguyễn" userId="ca11ea2e2c9e006c" providerId="LiveId" clId="{A284646D-0D1D-9A4C-B054-961300A1F09D}" dt="2021-03-26T05:39:13.959" v="1123"/>
          <ac:spMkLst>
            <pc:docMk/>
            <pc:sldMk cId="854359999" sldId="265"/>
            <ac:spMk id="2" creationId="{67270B7D-80A6-403C-9B31-E41B79E2D3C1}"/>
          </ac:spMkLst>
        </pc:spChg>
        <pc:spChg chg="mod">
          <ac:chgData name="cường nguyễn" userId="ca11ea2e2c9e006c" providerId="LiveId" clId="{A284646D-0D1D-9A4C-B054-961300A1F09D}" dt="2021-03-26T05:39:13.959" v="1123"/>
          <ac:spMkLst>
            <pc:docMk/>
            <pc:sldMk cId="854359999" sldId="265"/>
            <ac:spMk id="3" creationId="{B0E51E13-AD59-481D-B3D8-30795248CA7A}"/>
          </ac:spMkLst>
        </pc:spChg>
      </pc:sldChg>
      <pc:sldChg chg="modSp">
        <pc:chgData name="cường nguyễn" userId="ca11ea2e2c9e006c" providerId="LiveId" clId="{A284646D-0D1D-9A4C-B054-961300A1F09D}" dt="2021-03-26T05:39:13.959" v="1123"/>
        <pc:sldMkLst>
          <pc:docMk/>
          <pc:sldMk cId="2507657775" sldId="266"/>
        </pc:sldMkLst>
        <pc:spChg chg="mod">
          <ac:chgData name="cường nguyễn" userId="ca11ea2e2c9e006c" providerId="LiveId" clId="{A284646D-0D1D-9A4C-B054-961300A1F09D}" dt="2021-03-26T05:39:13.959" v="1123"/>
          <ac:spMkLst>
            <pc:docMk/>
            <pc:sldMk cId="2507657775" sldId="266"/>
            <ac:spMk id="2" creationId="{1632382C-89EE-4E74-BA14-8D2C1A987573}"/>
          </ac:spMkLst>
        </pc:spChg>
        <pc:spChg chg="mod">
          <ac:chgData name="cường nguyễn" userId="ca11ea2e2c9e006c" providerId="LiveId" clId="{A284646D-0D1D-9A4C-B054-961300A1F09D}" dt="2021-03-26T05:39:13.959" v="1123"/>
          <ac:spMkLst>
            <pc:docMk/>
            <pc:sldMk cId="2507657775" sldId="266"/>
            <ac:spMk id="3" creationId="{C81C1B50-0883-4FAA-9550-12BEF736454F}"/>
          </ac:spMkLst>
        </pc:spChg>
      </pc:sldChg>
      <pc:sldChg chg="modSp">
        <pc:chgData name="cường nguyễn" userId="ca11ea2e2c9e006c" providerId="LiveId" clId="{A284646D-0D1D-9A4C-B054-961300A1F09D}" dt="2021-03-26T05:39:13.959" v="1123"/>
        <pc:sldMkLst>
          <pc:docMk/>
          <pc:sldMk cId="2327044196" sldId="267"/>
        </pc:sldMkLst>
        <pc:spChg chg="mod">
          <ac:chgData name="cường nguyễn" userId="ca11ea2e2c9e006c" providerId="LiveId" clId="{A284646D-0D1D-9A4C-B054-961300A1F09D}" dt="2021-03-26T05:39:13.959" v="1123"/>
          <ac:spMkLst>
            <pc:docMk/>
            <pc:sldMk cId="2327044196" sldId="267"/>
            <ac:spMk id="2" creationId="{1632382C-89EE-4E74-BA14-8D2C1A987573}"/>
          </ac:spMkLst>
        </pc:spChg>
        <pc:spChg chg="mod">
          <ac:chgData name="cường nguyễn" userId="ca11ea2e2c9e006c" providerId="LiveId" clId="{A284646D-0D1D-9A4C-B054-961300A1F09D}" dt="2021-03-26T05:39:13.959" v="1123"/>
          <ac:spMkLst>
            <pc:docMk/>
            <pc:sldMk cId="2327044196" sldId="267"/>
            <ac:spMk id="3" creationId="{C81C1B50-0883-4FAA-9550-12BEF736454F}"/>
          </ac:spMkLst>
        </pc:spChg>
      </pc:sldChg>
      <pc:sldChg chg="modSp">
        <pc:chgData name="cường nguyễn" userId="ca11ea2e2c9e006c" providerId="LiveId" clId="{A284646D-0D1D-9A4C-B054-961300A1F09D}" dt="2021-03-26T05:39:13.959" v="1123"/>
        <pc:sldMkLst>
          <pc:docMk/>
          <pc:sldMk cId="2358768386" sldId="268"/>
        </pc:sldMkLst>
        <pc:spChg chg="mod">
          <ac:chgData name="cường nguyễn" userId="ca11ea2e2c9e006c" providerId="LiveId" clId="{A284646D-0D1D-9A4C-B054-961300A1F09D}" dt="2021-03-26T05:39:13.959" v="1123"/>
          <ac:spMkLst>
            <pc:docMk/>
            <pc:sldMk cId="2358768386" sldId="268"/>
            <ac:spMk id="2" creationId="{1632382C-89EE-4E74-BA14-8D2C1A987573}"/>
          </ac:spMkLst>
        </pc:spChg>
      </pc:sldChg>
      <pc:sldChg chg="modSp">
        <pc:chgData name="cường nguyễn" userId="ca11ea2e2c9e006c" providerId="LiveId" clId="{A284646D-0D1D-9A4C-B054-961300A1F09D}" dt="2021-03-26T05:39:13.959" v="1123"/>
        <pc:sldMkLst>
          <pc:docMk/>
          <pc:sldMk cId="3097193191" sldId="269"/>
        </pc:sldMkLst>
        <pc:spChg chg="mod">
          <ac:chgData name="cường nguyễn" userId="ca11ea2e2c9e006c" providerId="LiveId" clId="{A284646D-0D1D-9A4C-B054-961300A1F09D}" dt="2021-03-26T05:39:13.959" v="1123"/>
          <ac:spMkLst>
            <pc:docMk/>
            <pc:sldMk cId="3097193191" sldId="269"/>
            <ac:spMk id="2" creationId="{1632382C-89EE-4E74-BA14-8D2C1A987573}"/>
          </ac:spMkLst>
        </pc:spChg>
      </pc:sldChg>
      <pc:sldChg chg="modSp">
        <pc:chgData name="cường nguyễn" userId="ca11ea2e2c9e006c" providerId="LiveId" clId="{A284646D-0D1D-9A4C-B054-961300A1F09D}" dt="2021-03-26T05:39:13.959" v="1123"/>
        <pc:sldMkLst>
          <pc:docMk/>
          <pc:sldMk cId="2595601579" sldId="270"/>
        </pc:sldMkLst>
        <pc:spChg chg="mod">
          <ac:chgData name="cường nguyễn" userId="ca11ea2e2c9e006c" providerId="LiveId" clId="{A284646D-0D1D-9A4C-B054-961300A1F09D}" dt="2021-03-26T05:39:13.959" v="1123"/>
          <ac:spMkLst>
            <pc:docMk/>
            <pc:sldMk cId="2595601579" sldId="270"/>
            <ac:spMk id="2" creationId="{1632382C-89EE-4E74-BA14-8D2C1A987573}"/>
          </ac:spMkLst>
        </pc:spChg>
      </pc:sldChg>
      <pc:sldChg chg="modSp">
        <pc:chgData name="cường nguyễn" userId="ca11ea2e2c9e006c" providerId="LiveId" clId="{A284646D-0D1D-9A4C-B054-961300A1F09D}" dt="2021-03-26T05:39:13.959" v="1123"/>
        <pc:sldMkLst>
          <pc:docMk/>
          <pc:sldMk cId="3899269114" sldId="271"/>
        </pc:sldMkLst>
        <pc:spChg chg="mod">
          <ac:chgData name="cường nguyễn" userId="ca11ea2e2c9e006c" providerId="LiveId" clId="{A284646D-0D1D-9A4C-B054-961300A1F09D}" dt="2021-03-26T05:39:13.959" v="1123"/>
          <ac:spMkLst>
            <pc:docMk/>
            <pc:sldMk cId="3899269114" sldId="271"/>
            <ac:spMk id="2" creationId="{2A0818AB-80BB-443E-9DC1-940648BDD759}"/>
          </ac:spMkLst>
        </pc:spChg>
        <pc:spChg chg="mod">
          <ac:chgData name="cường nguyễn" userId="ca11ea2e2c9e006c" providerId="LiveId" clId="{A284646D-0D1D-9A4C-B054-961300A1F09D}" dt="2021-03-26T05:39:13.959" v="1123"/>
          <ac:spMkLst>
            <pc:docMk/>
            <pc:sldMk cId="3899269114" sldId="271"/>
            <ac:spMk id="3" creationId="{94D6B976-228A-4258-B670-79C5FCA37212}"/>
          </ac:spMkLst>
        </pc:spChg>
      </pc:sldChg>
      <pc:sldChg chg="modSp">
        <pc:chgData name="cường nguyễn" userId="ca11ea2e2c9e006c" providerId="LiveId" clId="{A284646D-0D1D-9A4C-B054-961300A1F09D}" dt="2021-03-26T05:39:13.959" v="1123"/>
        <pc:sldMkLst>
          <pc:docMk/>
          <pc:sldMk cId="2029075301" sldId="272"/>
        </pc:sldMkLst>
        <pc:spChg chg="mod">
          <ac:chgData name="cường nguyễn" userId="ca11ea2e2c9e006c" providerId="LiveId" clId="{A284646D-0D1D-9A4C-B054-961300A1F09D}" dt="2021-03-26T05:39:13.959" v="1123"/>
          <ac:spMkLst>
            <pc:docMk/>
            <pc:sldMk cId="2029075301" sldId="272"/>
            <ac:spMk id="4" creationId="{8E3A01C9-378B-4D21-90FB-33091CA542BC}"/>
          </ac:spMkLst>
        </pc:spChg>
        <pc:spChg chg="mod">
          <ac:chgData name="cường nguyễn" userId="ca11ea2e2c9e006c" providerId="LiveId" clId="{A284646D-0D1D-9A4C-B054-961300A1F09D}" dt="2021-03-26T05:39:13.959" v="1123"/>
          <ac:spMkLst>
            <pc:docMk/>
            <pc:sldMk cId="2029075301" sldId="272"/>
            <ac:spMk id="5" creationId="{9D21E203-3AD5-403E-998D-BF918FE74BF6}"/>
          </ac:spMkLst>
        </pc:spChg>
      </pc:sldChg>
      <pc:sldChg chg="modSp">
        <pc:chgData name="cường nguyễn" userId="ca11ea2e2c9e006c" providerId="LiveId" clId="{A284646D-0D1D-9A4C-B054-961300A1F09D}" dt="2021-03-26T05:39:13.959" v="1123"/>
        <pc:sldMkLst>
          <pc:docMk/>
          <pc:sldMk cId="3277228450" sldId="273"/>
        </pc:sldMkLst>
        <pc:spChg chg="mod">
          <ac:chgData name="cường nguyễn" userId="ca11ea2e2c9e006c" providerId="LiveId" clId="{A284646D-0D1D-9A4C-B054-961300A1F09D}" dt="2021-03-26T05:39:13.959" v="1123"/>
          <ac:spMkLst>
            <pc:docMk/>
            <pc:sldMk cId="3277228450" sldId="273"/>
            <ac:spMk id="3" creationId="{7EFD5364-E904-4F46-B622-CCAF40CC023F}"/>
          </ac:spMkLst>
        </pc:spChg>
      </pc:sldChg>
      <pc:sldChg chg="modSp mod">
        <pc:chgData name="cường nguyễn" userId="ca11ea2e2c9e006c" providerId="LiveId" clId="{A284646D-0D1D-9A4C-B054-961300A1F09D}" dt="2021-03-26T05:39:15.460" v="1134" actId="27636"/>
        <pc:sldMkLst>
          <pc:docMk/>
          <pc:sldMk cId="1458107330" sldId="274"/>
        </pc:sldMkLst>
        <pc:spChg chg="mod">
          <ac:chgData name="cường nguyễn" userId="ca11ea2e2c9e006c" providerId="LiveId" clId="{A284646D-0D1D-9A4C-B054-961300A1F09D}" dt="2021-03-26T05:39:13.959" v="1123"/>
          <ac:spMkLst>
            <pc:docMk/>
            <pc:sldMk cId="1458107330" sldId="274"/>
            <ac:spMk id="2" creationId="{3BB33C30-52D0-4BB4-9DA1-4DE9F786CC32}"/>
          </ac:spMkLst>
        </pc:spChg>
        <pc:spChg chg="mod">
          <ac:chgData name="cường nguyễn" userId="ca11ea2e2c9e006c" providerId="LiveId" clId="{A284646D-0D1D-9A4C-B054-961300A1F09D}" dt="2021-03-26T05:39:15.460" v="1134" actId="27636"/>
          <ac:spMkLst>
            <pc:docMk/>
            <pc:sldMk cId="1458107330" sldId="274"/>
            <ac:spMk id="3" creationId="{D3A0C728-2941-42A4-8554-8F82CBAFC6D7}"/>
          </ac:spMkLst>
        </pc:spChg>
      </pc:sldChg>
      <pc:sldChg chg="modSp">
        <pc:chgData name="cường nguyễn" userId="ca11ea2e2c9e006c" providerId="LiveId" clId="{A284646D-0D1D-9A4C-B054-961300A1F09D}" dt="2021-03-26T05:39:13.959" v="1123"/>
        <pc:sldMkLst>
          <pc:docMk/>
          <pc:sldMk cId="2093513048" sldId="275"/>
        </pc:sldMkLst>
        <pc:spChg chg="mod">
          <ac:chgData name="cường nguyễn" userId="ca11ea2e2c9e006c" providerId="LiveId" clId="{A284646D-0D1D-9A4C-B054-961300A1F09D}" dt="2021-03-26T05:39:13.959" v="1123"/>
          <ac:spMkLst>
            <pc:docMk/>
            <pc:sldMk cId="2093513048" sldId="275"/>
            <ac:spMk id="2" creationId="{3BB33C30-52D0-4BB4-9DA1-4DE9F786CC32}"/>
          </ac:spMkLst>
        </pc:spChg>
        <pc:spChg chg="mod">
          <ac:chgData name="cường nguyễn" userId="ca11ea2e2c9e006c" providerId="LiveId" clId="{A284646D-0D1D-9A4C-B054-961300A1F09D}" dt="2021-03-26T05:39:13.959" v="1123"/>
          <ac:spMkLst>
            <pc:docMk/>
            <pc:sldMk cId="2093513048" sldId="275"/>
            <ac:spMk id="3" creationId="{D3A0C728-2941-42A4-8554-8F82CBAFC6D7}"/>
          </ac:spMkLst>
        </pc:spChg>
      </pc:sldChg>
      <pc:sldChg chg="modSp mod">
        <pc:chgData name="cường nguyễn" userId="ca11ea2e2c9e006c" providerId="LiveId" clId="{A284646D-0D1D-9A4C-B054-961300A1F09D}" dt="2021-03-26T05:39:15.497" v="1135" actId="27636"/>
        <pc:sldMkLst>
          <pc:docMk/>
          <pc:sldMk cId="4140314064" sldId="276"/>
        </pc:sldMkLst>
        <pc:spChg chg="mod">
          <ac:chgData name="cường nguyễn" userId="ca11ea2e2c9e006c" providerId="LiveId" clId="{A284646D-0D1D-9A4C-B054-961300A1F09D}" dt="2021-03-26T05:39:15.497" v="1135" actId="27636"/>
          <ac:spMkLst>
            <pc:docMk/>
            <pc:sldMk cId="4140314064" sldId="276"/>
            <ac:spMk id="3" creationId="{7EFD5364-E904-4F46-B622-CCAF40CC023F}"/>
          </ac:spMkLst>
        </pc:spChg>
      </pc:sldChg>
      <pc:sldChg chg="modSp mod">
        <pc:chgData name="cường nguyễn" userId="ca11ea2e2c9e006c" providerId="LiveId" clId="{A284646D-0D1D-9A4C-B054-961300A1F09D}" dt="2021-03-26T05:39:15.530" v="1136" actId="27636"/>
        <pc:sldMkLst>
          <pc:docMk/>
          <pc:sldMk cId="3239606812" sldId="277"/>
        </pc:sldMkLst>
        <pc:spChg chg="mod">
          <ac:chgData name="cường nguyễn" userId="ca11ea2e2c9e006c" providerId="LiveId" clId="{A284646D-0D1D-9A4C-B054-961300A1F09D}" dt="2021-03-26T05:39:15.530" v="1136" actId="27636"/>
          <ac:spMkLst>
            <pc:docMk/>
            <pc:sldMk cId="3239606812" sldId="277"/>
            <ac:spMk id="3" creationId="{7EFD5364-E904-4F46-B622-CCAF40CC023F}"/>
          </ac:spMkLst>
        </pc:spChg>
      </pc:sldChg>
      <pc:sldChg chg="modSp">
        <pc:chgData name="cường nguyễn" userId="ca11ea2e2c9e006c" providerId="LiveId" clId="{A284646D-0D1D-9A4C-B054-961300A1F09D}" dt="2021-03-26T05:39:13.959" v="1123"/>
        <pc:sldMkLst>
          <pc:docMk/>
          <pc:sldMk cId="1121864313" sldId="278"/>
        </pc:sldMkLst>
        <pc:spChg chg="mod">
          <ac:chgData name="cường nguyễn" userId="ca11ea2e2c9e006c" providerId="LiveId" clId="{A284646D-0D1D-9A4C-B054-961300A1F09D}" dt="2021-03-26T05:39:13.959" v="1123"/>
          <ac:spMkLst>
            <pc:docMk/>
            <pc:sldMk cId="1121864313" sldId="278"/>
            <ac:spMk id="2" creationId="{DDD40461-F1F5-4F05-A7DE-6B6CF7F49BC0}"/>
          </ac:spMkLst>
        </pc:spChg>
      </pc:sldChg>
      <pc:sldChg chg="modSp">
        <pc:chgData name="cường nguyễn" userId="ca11ea2e2c9e006c" providerId="LiveId" clId="{A284646D-0D1D-9A4C-B054-961300A1F09D}" dt="2021-03-26T05:39:13.959" v="1123"/>
        <pc:sldMkLst>
          <pc:docMk/>
          <pc:sldMk cId="2742275062" sldId="280"/>
        </pc:sldMkLst>
        <pc:spChg chg="mod">
          <ac:chgData name="cường nguyễn" userId="ca11ea2e2c9e006c" providerId="LiveId" clId="{A284646D-0D1D-9A4C-B054-961300A1F09D}" dt="2021-03-26T05:39:13.959" v="1123"/>
          <ac:spMkLst>
            <pc:docMk/>
            <pc:sldMk cId="2742275062" sldId="280"/>
            <ac:spMk id="2" creationId="{DDD40461-F1F5-4F05-A7DE-6B6CF7F49BC0}"/>
          </ac:spMkLst>
        </pc:spChg>
      </pc:sldChg>
      <pc:sldChg chg="delSp delDesignElem">
        <pc:chgData name="cường nguyễn" userId="ca11ea2e2c9e006c" providerId="LiveId" clId="{A284646D-0D1D-9A4C-B054-961300A1F09D}" dt="2021-03-26T05:39:13.959" v="1123"/>
        <pc:sldMkLst>
          <pc:docMk/>
          <pc:sldMk cId="257484439" sldId="281"/>
        </pc:sldMkLst>
        <pc:spChg chg="del">
          <ac:chgData name="cường nguyễn" userId="ca11ea2e2c9e006c" providerId="LiveId" clId="{A284646D-0D1D-9A4C-B054-961300A1F09D}" dt="2021-03-26T05:39:13.959" v="1123"/>
          <ac:spMkLst>
            <pc:docMk/>
            <pc:sldMk cId="257484439" sldId="281"/>
            <ac:spMk id="12" creationId="{3D66C6E3-EBD2-40B7-8FD8-D6D2250FC482}"/>
          </ac:spMkLst>
        </pc:spChg>
        <pc:picChg chg="del">
          <ac:chgData name="cường nguyễn" userId="ca11ea2e2c9e006c" providerId="LiveId" clId="{A284646D-0D1D-9A4C-B054-961300A1F09D}" dt="2021-03-26T05:39:13.959" v="1123"/>
          <ac:picMkLst>
            <pc:docMk/>
            <pc:sldMk cId="257484439" sldId="281"/>
            <ac:picMk id="10" creationId="{6D651BB0-1DFD-4941-83DD-704006F6B139}"/>
          </ac:picMkLst>
        </pc:picChg>
      </pc:sldChg>
      <pc:sldChg chg="modSp">
        <pc:chgData name="cường nguyễn" userId="ca11ea2e2c9e006c" providerId="LiveId" clId="{A284646D-0D1D-9A4C-B054-961300A1F09D}" dt="2021-03-26T05:39:13.959" v="1123"/>
        <pc:sldMkLst>
          <pc:docMk/>
          <pc:sldMk cId="207857757" sldId="282"/>
        </pc:sldMkLst>
        <pc:spChg chg="mod">
          <ac:chgData name="cường nguyễn" userId="ca11ea2e2c9e006c" providerId="LiveId" clId="{A284646D-0D1D-9A4C-B054-961300A1F09D}" dt="2021-03-26T05:39:13.959" v="1123"/>
          <ac:spMkLst>
            <pc:docMk/>
            <pc:sldMk cId="207857757" sldId="282"/>
            <ac:spMk id="2" creationId="{DDD40461-F1F5-4F05-A7DE-6B6CF7F49BC0}"/>
          </ac:spMkLst>
        </pc:spChg>
      </pc:sldChg>
      <pc:sldChg chg="modSp mod">
        <pc:chgData name="cường nguyễn" userId="ca11ea2e2c9e006c" providerId="LiveId" clId="{A284646D-0D1D-9A4C-B054-961300A1F09D}" dt="2021-03-26T07:56:46.328" v="1145" actId="2710"/>
        <pc:sldMkLst>
          <pc:docMk/>
          <pc:sldMk cId="1272009326" sldId="283"/>
        </pc:sldMkLst>
        <pc:spChg chg="mod">
          <ac:chgData name="cường nguyễn" userId="ca11ea2e2c9e006c" providerId="LiveId" clId="{A284646D-0D1D-9A4C-B054-961300A1F09D}" dt="2021-03-26T05:39:13.959" v="1123"/>
          <ac:spMkLst>
            <pc:docMk/>
            <pc:sldMk cId="1272009326" sldId="283"/>
            <ac:spMk id="2" creationId="{DDD40461-F1F5-4F05-A7DE-6B6CF7F49BC0}"/>
          </ac:spMkLst>
        </pc:spChg>
        <pc:spChg chg="mod">
          <ac:chgData name="cường nguyễn" userId="ca11ea2e2c9e006c" providerId="LiveId" clId="{A284646D-0D1D-9A4C-B054-961300A1F09D}" dt="2021-03-26T07:56:46.328" v="1145" actId="2710"/>
          <ac:spMkLst>
            <pc:docMk/>
            <pc:sldMk cId="1272009326" sldId="283"/>
            <ac:spMk id="3" creationId="{25DD24A8-F0EC-490F-A442-742AF85C1159}"/>
          </ac:spMkLst>
        </pc:spChg>
      </pc:sldChg>
      <pc:sldChg chg="modSp mod">
        <pc:chgData name="cường nguyễn" userId="ca11ea2e2c9e006c" providerId="LiveId" clId="{A284646D-0D1D-9A4C-B054-961300A1F09D}" dt="2021-03-26T07:56:56.421" v="1149" actId="27636"/>
        <pc:sldMkLst>
          <pc:docMk/>
          <pc:sldMk cId="1596489043" sldId="284"/>
        </pc:sldMkLst>
        <pc:spChg chg="mod">
          <ac:chgData name="cường nguyễn" userId="ca11ea2e2c9e006c" providerId="LiveId" clId="{A284646D-0D1D-9A4C-B054-961300A1F09D}" dt="2021-03-26T05:39:13.959" v="1123"/>
          <ac:spMkLst>
            <pc:docMk/>
            <pc:sldMk cId="1596489043" sldId="284"/>
            <ac:spMk id="2" creationId="{DDD40461-F1F5-4F05-A7DE-6B6CF7F49BC0}"/>
          </ac:spMkLst>
        </pc:spChg>
        <pc:spChg chg="mod">
          <ac:chgData name="cường nguyễn" userId="ca11ea2e2c9e006c" providerId="LiveId" clId="{A284646D-0D1D-9A4C-B054-961300A1F09D}" dt="2021-03-26T07:56:56.421" v="1149" actId="27636"/>
          <ac:spMkLst>
            <pc:docMk/>
            <pc:sldMk cId="1596489043" sldId="284"/>
            <ac:spMk id="3" creationId="{25DD24A8-F0EC-490F-A442-742AF85C1159}"/>
          </ac:spMkLst>
        </pc:spChg>
      </pc:sldChg>
      <pc:sldChg chg="modSp mod">
        <pc:chgData name="cường nguyễn" userId="ca11ea2e2c9e006c" providerId="LiveId" clId="{A284646D-0D1D-9A4C-B054-961300A1F09D}" dt="2021-03-26T07:57:11.323" v="1154" actId="27636"/>
        <pc:sldMkLst>
          <pc:docMk/>
          <pc:sldMk cId="1162010823" sldId="285"/>
        </pc:sldMkLst>
        <pc:spChg chg="mod">
          <ac:chgData name="cường nguyễn" userId="ca11ea2e2c9e006c" providerId="LiveId" clId="{A284646D-0D1D-9A4C-B054-961300A1F09D}" dt="2021-03-26T05:39:13.959" v="1123"/>
          <ac:spMkLst>
            <pc:docMk/>
            <pc:sldMk cId="1162010823" sldId="285"/>
            <ac:spMk id="2" creationId="{DDD40461-F1F5-4F05-A7DE-6B6CF7F49BC0}"/>
          </ac:spMkLst>
        </pc:spChg>
        <pc:spChg chg="mod">
          <ac:chgData name="cường nguyễn" userId="ca11ea2e2c9e006c" providerId="LiveId" clId="{A284646D-0D1D-9A4C-B054-961300A1F09D}" dt="2021-03-26T07:57:11.323" v="1154" actId="27636"/>
          <ac:spMkLst>
            <pc:docMk/>
            <pc:sldMk cId="1162010823" sldId="285"/>
            <ac:spMk id="3" creationId="{25DD24A8-F0EC-490F-A442-742AF85C1159}"/>
          </ac:spMkLst>
        </pc:spChg>
      </pc:sldChg>
      <pc:sldChg chg="modSp mod">
        <pc:chgData name="cường nguyễn" userId="ca11ea2e2c9e006c" providerId="LiveId" clId="{A284646D-0D1D-9A4C-B054-961300A1F09D}" dt="2021-03-26T05:39:14.193" v="1125" actId="27636"/>
        <pc:sldMkLst>
          <pc:docMk/>
          <pc:sldMk cId="3414754928" sldId="286"/>
        </pc:sldMkLst>
        <pc:spChg chg="mod">
          <ac:chgData name="cường nguyễn" userId="ca11ea2e2c9e006c" providerId="LiveId" clId="{A284646D-0D1D-9A4C-B054-961300A1F09D}" dt="2021-03-26T05:39:13.959" v="1123"/>
          <ac:spMkLst>
            <pc:docMk/>
            <pc:sldMk cId="3414754928" sldId="286"/>
            <ac:spMk id="2" creationId="{DDD40461-F1F5-4F05-A7DE-6B6CF7F49BC0}"/>
          </ac:spMkLst>
        </pc:spChg>
        <pc:spChg chg="mod">
          <ac:chgData name="cường nguyễn" userId="ca11ea2e2c9e006c" providerId="LiveId" clId="{A284646D-0D1D-9A4C-B054-961300A1F09D}" dt="2021-03-26T05:39:14.193" v="1125" actId="27636"/>
          <ac:spMkLst>
            <pc:docMk/>
            <pc:sldMk cId="3414754928" sldId="286"/>
            <ac:spMk id="3" creationId="{25DD24A8-F0EC-490F-A442-742AF85C1159}"/>
          </ac:spMkLst>
        </pc:spChg>
      </pc:sldChg>
      <pc:sldChg chg="delSp modSp mod delDesignElem">
        <pc:chgData name="cường nguyễn" userId="ca11ea2e2c9e006c" providerId="LiveId" clId="{A284646D-0D1D-9A4C-B054-961300A1F09D}" dt="2021-03-26T05:39:13.959" v="1123"/>
        <pc:sldMkLst>
          <pc:docMk/>
          <pc:sldMk cId="163297865" sldId="287"/>
        </pc:sldMkLst>
        <pc:spChg chg="del">
          <ac:chgData name="cường nguyễn" userId="ca11ea2e2c9e006c" providerId="LiveId" clId="{A284646D-0D1D-9A4C-B054-961300A1F09D}" dt="2021-03-26T05:39:13.959" v="1123"/>
          <ac:spMkLst>
            <pc:docMk/>
            <pc:sldMk cId="163297865" sldId="287"/>
            <ac:spMk id="10" creationId="{6697F791-5FFA-4164-899F-EB52EA72B024}"/>
          </ac:spMkLst>
        </pc:spChg>
        <pc:spChg chg="del">
          <ac:chgData name="cường nguyễn" userId="ca11ea2e2c9e006c" providerId="LiveId" clId="{A284646D-0D1D-9A4C-B054-961300A1F09D}" dt="2021-03-26T05:39:13.959" v="1123"/>
          <ac:spMkLst>
            <pc:docMk/>
            <pc:sldMk cId="163297865" sldId="287"/>
            <ac:spMk id="14" creationId="{B773AB25-A422-41AA-9737-5E04C1966DE1}"/>
          </ac:spMkLst>
        </pc:spChg>
        <pc:grpChg chg="del">
          <ac:chgData name="cường nguyễn" userId="ca11ea2e2c9e006c" providerId="LiveId" clId="{A284646D-0D1D-9A4C-B054-961300A1F09D}" dt="2021-03-26T05:39:13.959" v="1123"/>
          <ac:grpSpMkLst>
            <pc:docMk/>
            <pc:sldMk cId="163297865" sldId="287"/>
            <ac:grpSpMk id="18" creationId="{6AD0D387-1584-4477-B5F8-52B50D4F2205}"/>
          </ac:grpSpMkLst>
        </pc:grpChg>
        <pc:picChg chg="mod">
          <ac:chgData name="cường nguyễn" userId="ca11ea2e2c9e006c" providerId="LiveId" clId="{A284646D-0D1D-9A4C-B054-961300A1F09D}" dt="2021-03-26T03:22:24.897" v="1054" actId="14100"/>
          <ac:picMkLst>
            <pc:docMk/>
            <pc:sldMk cId="163297865" sldId="287"/>
            <ac:picMk id="5" creationId="{A2279E2F-CC18-4062-BF5C-7F735052F240}"/>
          </ac:picMkLst>
        </pc:picChg>
        <pc:picChg chg="del">
          <ac:chgData name="cường nguyễn" userId="ca11ea2e2c9e006c" providerId="LiveId" clId="{A284646D-0D1D-9A4C-B054-961300A1F09D}" dt="2021-03-26T05:39:13.959" v="1123"/>
          <ac:picMkLst>
            <pc:docMk/>
            <pc:sldMk cId="163297865" sldId="287"/>
            <ac:picMk id="12" creationId="{4E28A1A9-FB81-4816-AAEA-C3B430946951}"/>
          </ac:picMkLst>
        </pc:picChg>
        <pc:picChg chg="del">
          <ac:chgData name="cường nguyễn" userId="ca11ea2e2c9e006c" providerId="LiveId" clId="{A284646D-0D1D-9A4C-B054-961300A1F09D}" dt="2021-03-26T05:39:13.959" v="1123"/>
          <ac:picMkLst>
            <pc:docMk/>
            <pc:sldMk cId="163297865" sldId="287"/>
            <ac:picMk id="16" creationId="{AF0552B8-DE8C-40DF-B29F-1728E6A10619}"/>
          </ac:picMkLst>
        </pc:picChg>
      </pc:sldChg>
      <pc:sldChg chg="modSp">
        <pc:chgData name="cường nguyễn" userId="ca11ea2e2c9e006c" providerId="LiveId" clId="{A284646D-0D1D-9A4C-B054-961300A1F09D}" dt="2021-03-26T05:39:13.959" v="1123"/>
        <pc:sldMkLst>
          <pc:docMk/>
          <pc:sldMk cId="690641771" sldId="288"/>
        </pc:sldMkLst>
        <pc:spChg chg="mod">
          <ac:chgData name="cường nguyễn" userId="ca11ea2e2c9e006c" providerId="LiveId" clId="{A284646D-0D1D-9A4C-B054-961300A1F09D}" dt="2021-03-26T05:39:13.959" v="1123"/>
          <ac:spMkLst>
            <pc:docMk/>
            <pc:sldMk cId="690641771" sldId="288"/>
            <ac:spMk id="2" creationId="{DDD40461-F1F5-4F05-A7DE-6B6CF7F49BC0}"/>
          </ac:spMkLst>
        </pc:spChg>
      </pc:sldChg>
      <pc:sldChg chg="modSp mod">
        <pc:chgData name="cường nguyễn" userId="ca11ea2e2c9e006c" providerId="LiveId" clId="{A284646D-0D1D-9A4C-B054-961300A1F09D}" dt="2021-03-26T05:39:13.959" v="1123"/>
        <pc:sldMkLst>
          <pc:docMk/>
          <pc:sldMk cId="2392263446" sldId="289"/>
        </pc:sldMkLst>
        <pc:spChg chg="mod">
          <ac:chgData name="cường nguyễn" userId="ca11ea2e2c9e006c" providerId="LiveId" clId="{A284646D-0D1D-9A4C-B054-961300A1F09D}" dt="2021-03-26T05:39:13.959" v="1123"/>
          <ac:spMkLst>
            <pc:docMk/>
            <pc:sldMk cId="2392263446" sldId="289"/>
            <ac:spMk id="2" creationId="{DDD40461-F1F5-4F05-A7DE-6B6CF7F49BC0}"/>
          </ac:spMkLst>
        </pc:spChg>
        <pc:spChg chg="mod">
          <ac:chgData name="cường nguyễn" userId="ca11ea2e2c9e006c" providerId="LiveId" clId="{A284646D-0D1D-9A4C-B054-961300A1F09D}" dt="2021-03-26T03:33:00.005" v="1057" actId="27636"/>
          <ac:spMkLst>
            <pc:docMk/>
            <pc:sldMk cId="2392263446" sldId="289"/>
            <ac:spMk id="3" creationId="{25DD24A8-F0EC-490F-A442-742AF85C1159}"/>
          </ac:spMkLst>
        </pc:spChg>
      </pc:sldChg>
      <pc:sldChg chg="modSp mod">
        <pc:chgData name="cường nguyễn" userId="ca11ea2e2c9e006c" providerId="LiveId" clId="{A284646D-0D1D-9A4C-B054-961300A1F09D}" dt="2021-03-26T05:39:13.959" v="1123"/>
        <pc:sldMkLst>
          <pc:docMk/>
          <pc:sldMk cId="2730454436" sldId="290"/>
        </pc:sldMkLst>
        <pc:spChg chg="mod">
          <ac:chgData name="cường nguyễn" userId="ca11ea2e2c9e006c" providerId="LiveId" clId="{A284646D-0D1D-9A4C-B054-961300A1F09D}" dt="2021-03-26T05:39:13.959" v="1123"/>
          <ac:spMkLst>
            <pc:docMk/>
            <pc:sldMk cId="2730454436" sldId="290"/>
            <ac:spMk id="2" creationId="{DDD40461-F1F5-4F05-A7DE-6B6CF7F49BC0}"/>
          </ac:spMkLst>
        </pc:spChg>
        <pc:spChg chg="mod">
          <ac:chgData name="cường nguyễn" userId="ca11ea2e2c9e006c" providerId="LiveId" clId="{A284646D-0D1D-9A4C-B054-961300A1F09D}" dt="2021-03-26T03:41:56.309" v="1063" actId="2710"/>
          <ac:spMkLst>
            <pc:docMk/>
            <pc:sldMk cId="2730454436" sldId="290"/>
            <ac:spMk id="3" creationId="{25DD24A8-F0EC-490F-A442-742AF85C1159}"/>
          </ac:spMkLst>
        </pc:spChg>
      </pc:sldChg>
      <pc:sldChg chg="modSp mod">
        <pc:chgData name="cường nguyễn" userId="ca11ea2e2c9e006c" providerId="LiveId" clId="{A284646D-0D1D-9A4C-B054-961300A1F09D}" dt="2021-03-26T05:39:13.959" v="1123"/>
        <pc:sldMkLst>
          <pc:docMk/>
          <pc:sldMk cId="2576525366" sldId="291"/>
        </pc:sldMkLst>
        <pc:spChg chg="mod">
          <ac:chgData name="cường nguyễn" userId="ca11ea2e2c9e006c" providerId="LiveId" clId="{A284646D-0D1D-9A4C-B054-961300A1F09D}" dt="2021-03-26T05:39:13.959" v="1123"/>
          <ac:spMkLst>
            <pc:docMk/>
            <pc:sldMk cId="2576525366" sldId="291"/>
            <ac:spMk id="2" creationId="{DDD40461-F1F5-4F05-A7DE-6B6CF7F49BC0}"/>
          </ac:spMkLst>
        </pc:spChg>
        <pc:spChg chg="mod">
          <ac:chgData name="cường nguyễn" userId="ca11ea2e2c9e006c" providerId="LiveId" clId="{A284646D-0D1D-9A4C-B054-961300A1F09D}" dt="2021-03-26T04:04:15.385" v="1070" actId="27636"/>
          <ac:spMkLst>
            <pc:docMk/>
            <pc:sldMk cId="2576525366" sldId="291"/>
            <ac:spMk id="3" creationId="{25DD24A8-F0EC-490F-A442-742AF85C1159}"/>
          </ac:spMkLst>
        </pc:spChg>
        <pc:spChg chg="mod">
          <ac:chgData name="cường nguyễn" userId="ca11ea2e2c9e006c" providerId="LiveId" clId="{A284646D-0D1D-9A4C-B054-961300A1F09D}" dt="2021-03-26T04:05:20.973" v="1092" actId="404"/>
          <ac:spMkLst>
            <pc:docMk/>
            <pc:sldMk cId="2576525366" sldId="291"/>
            <ac:spMk id="4" creationId="{7447311A-61D9-43C1-863E-C500E4EFA050}"/>
          </ac:spMkLst>
        </pc:spChg>
        <pc:spChg chg="mod">
          <ac:chgData name="cường nguyễn" userId="ca11ea2e2c9e006c" providerId="LiveId" clId="{A284646D-0D1D-9A4C-B054-961300A1F09D}" dt="2021-03-26T04:05:26.845" v="1096" actId="403"/>
          <ac:spMkLst>
            <pc:docMk/>
            <pc:sldMk cId="2576525366" sldId="291"/>
            <ac:spMk id="5" creationId="{5E43B9BD-8781-47F3-9FF7-C2E42E9C8FE9}"/>
          </ac:spMkLst>
        </pc:spChg>
      </pc:sldChg>
      <pc:sldChg chg="modSp mod">
        <pc:chgData name="cường nguyễn" userId="ca11ea2e2c9e006c" providerId="LiveId" clId="{A284646D-0D1D-9A4C-B054-961300A1F09D}" dt="2021-03-26T05:39:13.959" v="1123"/>
        <pc:sldMkLst>
          <pc:docMk/>
          <pc:sldMk cId="2055988964" sldId="292"/>
        </pc:sldMkLst>
        <pc:spChg chg="mod">
          <ac:chgData name="cường nguyễn" userId="ca11ea2e2c9e006c" providerId="LiveId" clId="{A284646D-0D1D-9A4C-B054-961300A1F09D}" dt="2021-03-26T05:39:13.959" v="1123"/>
          <ac:spMkLst>
            <pc:docMk/>
            <pc:sldMk cId="2055988964" sldId="292"/>
            <ac:spMk id="2" creationId="{DDD40461-F1F5-4F05-A7DE-6B6CF7F49BC0}"/>
          </ac:spMkLst>
        </pc:spChg>
        <pc:spChg chg="mod">
          <ac:chgData name="cường nguyễn" userId="ca11ea2e2c9e006c" providerId="LiveId" clId="{A284646D-0D1D-9A4C-B054-961300A1F09D}" dt="2021-03-26T04:15:40.868" v="1102" actId="403"/>
          <ac:spMkLst>
            <pc:docMk/>
            <pc:sldMk cId="2055988964" sldId="292"/>
            <ac:spMk id="3" creationId="{25DD24A8-F0EC-490F-A442-742AF85C1159}"/>
          </ac:spMkLst>
        </pc:spChg>
      </pc:sldChg>
      <pc:sldChg chg="addSp delSp modSp mod">
        <pc:chgData name="cường nguyễn" userId="ca11ea2e2c9e006c" providerId="LiveId" clId="{A284646D-0D1D-9A4C-B054-961300A1F09D}" dt="2021-03-26T05:39:13.959" v="1123"/>
        <pc:sldMkLst>
          <pc:docMk/>
          <pc:sldMk cId="4109755825" sldId="293"/>
        </pc:sldMkLst>
        <pc:spChg chg="mod">
          <ac:chgData name="cường nguyễn" userId="ca11ea2e2c9e006c" providerId="LiveId" clId="{A284646D-0D1D-9A4C-B054-961300A1F09D}" dt="2021-03-26T05:39:13.959" v="1123"/>
          <ac:spMkLst>
            <pc:docMk/>
            <pc:sldMk cId="4109755825" sldId="293"/>
            <ac:spMk id="2" creationId="{DDD40461-F1F5-4F05-A7DE-6B6CF7F49BC0}"/>
          </ac:spMkLst>
        </pc:spChg>
        <pc:spChg chg="mod">
          <ac:chgData name="cường nguyễn" userId="ca11ea2e2c9e006c" providerId="LiveId" clId="{A284646D-0D1D-9A4C-B054-961300A1F09D}" dt="2021-03-26T04:16:05.958" v="1107" actId="255"/>
          <ac:spMkLst>
            <pc:docMk/>
            <pc:sldMk cId="4109755825" sldId="293"/>
            <ac:spMk id="3" creationId="{25DD24A8-F0EC-490F-A442-742AF85C1159}"/>
          </ac:spMkLst>
        </pc:spChg>
        <pc:spChg chg="add del mod">
          <ac:chgData name="cường nguyễn" userId="ca11ea2e2c9e006c" providerId="LiveId" clId="{A284646D-0D1D-9A4C-B054-961300A1F09D}" dt="2021-03-26T04:15:58.827" v="1105"/>
          <ac:spMkLst>
            <pc:docMk/>
            <pc:sldMk cId="4109755825" sldId="293"/>
            <ac:spMk id="4" creationId="{ABDBDFB4-75CC-334D-BE8A-F4E7947C9E00}"/>
          </ac:spMkLst>
        </pc:spChg>
      </pc:sldChg>
      <pc:sldChg chg="modSp">
        <pc:chgData name="cường nguyễn" userId="ca11ea2e2c9e006c" providerId="LiveId" clId="{A284646D-0D1D-9A4C-B054-961300A1F09D}" dt="2021-03-26T05:39:13.959" v="1123"/>
        <pc:sldMkLst>
          <pc:docMk/>
          <pc:sldMk cId="1048713193" sldId="294"/>
        </pc:sldMkLst>
        <pc:spChg chg="mod">
          <ac:chgData name="cường nguyễn" userId="ca11ea2e2c9e006c" providerId="LiveId" clId="{A284646D-0D1D-9A4C-B054-961300A1F09D}" dt="2021-03-26T05:39:13.959" v="1123"/>
          <ac:spMkLst>
            <pc:docMk/>
            <pc:sldMk cId="1048713193" sldId="294"/>
            <ac:spMk id="2" creationId="{DDD40461-F1F5-4F05-A7DE-6B6CF7F49BC0}"/>
          </ac:spMkLst>
        </pc:spChg>
      </pc:sldChg>
      <pc:sldChg chg="delSp delDesignElem">
        <pc:chgData name="cường nguyễn" userId="ca11ea2e2c9e006c" providerId="LiveId" clId="{A284646D-0D1D-9A4C-B054-961300A1F09D}" dt="2021-03-26T05:39:13.959" v="1123"/>
        <pc:sldMkLst>
          <pc:docMk/>
          <pc:sldMk cId="484346107" sldId="295"/>
        </pc:sldMkLst>
        <pc:spChg chg="del">
          <ac:chgData name="cường nguyễn" userId="ca11ea2e2c9e006c" providerId="LiveId" clId="{A284646D-0D1D-9A4C-B054-961300A1F09D}" dt="2021-03-26T05:39:13.959" v="1123"/>
          <ac:spMkLst>
            <pc:docMk/>
            <pc:sldMk cId="484346107" sldId="295"/>
            <ac:spMk id="8" creationId="{5FC14DC2-4A54-40AC-8EF3-06CEBE60D805}"/>
          </ac:spMkLst>
        </pc:spChg>
        <pc:spChg chg="del">
          <ac:chgData name="cường nguyễn" userId="ca11ea2e2c9e006c" providerId="LiveId" clId="{A284646D-0D1D-9A4C-B054-961300A1F09D}" dt="2021-03-26T05:39:13.959" v="1123"/>
          <ac:spMkLst>
            <pc:docMk/>
            <pc:sldMk cId="484346107" sldId="295"/>
            <ac:spMk id="10" creationId="{E8EC2BBA-55E7-4DA8-AF56-7DBA1F8191B3}"/>
          </ac:spMkLst>
        </pc:spChg>
      </pc:sldChg>
      <pc:sldChg chg="modSp">
        <pc:chgData name="cường nguyễn" userId="ca11ea2e2c9e006c" providerId="LiveId" clId="{A284646D-0D1D-9A4C-B054-961300A1F09D}" dt="2021-03-26T05:39:13.959" v="1123"/>
        <pc:sldMkLst>
          <pc:docMk/>
          <pc:sldMk cId="2403977486" sldId="296"/>
        </pc:sldMkLst>
        <pc:spChg chg="mod">
          <ac:chgData name="cường nguyễn" userId="ca11ea2e2c9e006c" providerId="LiveId" clId="{A284646D-0D1D-9A4C-B054-961300A1F09D}" dt="2021-03-26T05:39:13.959" v="1123"/>
          <ac:spMkLst>
            <pc:docMk/>
            <pc:sldMk cId="2403977486" sldId="296"/>
            <ac:spMk id="2" creationId="{DDD40461-F1F5-4F05-A7DE-6B6CF7F49BC0}"/>
          </ac:spMkLst>
        </pc:spChg>
      </pc:sldChg>
      <pc:sldChg chg="modSp">
        <pc:chgData name="cường nguyễn" userId="ca11ea2e2c9e006c" providerId="LiveId" clId="{A284646D-0D1D-9A4C-B054-961300A1F09D}" dt="2021-03-26T05:39:13.959" v="1123"/>
        <pc:sldMkLst>
          <pc:docMk/>
          <pc:sldMk cId="1583284416" sldId="297"/>
        </pc:sldMkLst>
        <pc:spChg chg="mod">
          <ac:chgData name="cường nguyễn" userId="ca11ea2e2c9e006c" providerId="LiveId" clId="{A284646D-0D1D-9A4C-B054-961300A1F09D}" dt="2021-03-26T05:39:13.959" v="1123"/>
          <ac:spMkLst>
            <pc:docMk/>
            <pc:sldMk cId="1583284416" sldId="297"/>
            <ac:spMk id="2" creationId="{DDD40461-F1F5-4F05-A7DE-6B6CF7F49BC0}"/>
          </ac:spMkLst>
        </pc:spChg>
      </pc:sldChg>
      <pc:sldChg chg="modSp">
        <pc:chgData name="cường nguyễn" userId="ca11ea2e2c9e006c" providerId="LiveId" clId="{A284646D-0D1D-9A4C-B054-961300A1F09D}" dt="2021-03-26T05:39:13.959" v="1123"/>
        <pc:sldMkLst>
          <pc:docMk/>
          <pc:sldMk cId="1523449644" sldId="298"/>
        </pc:sldMkLst>
        <pc:spChg chg="mod">
          <ac:chgData name="cường nguyễn" userId="ca11ea2e2c9e006c" providerId="LiveId" clId="{A284646D-0D1D-9A4C-B054-961300A1F09D}" dt="2021-03-26T05:39:13.959" v="1123"/>
          <ac:spMkLst>
            <pc:docMk/>
            <pc:sldMk cId="1523449644" sldId="298"/>
            <ac:spMk id="2" creationId="{DDD40461-F1F5-4F05-A7DE-6B6CF7F49BC0}"/>
          </ac:spMkLst>
        </pc:spChg>
      </pc:sldChg>
      <pc:sldChg chg="modSp">
        <pc:chgData name="cường nguyễn" userId="ca11ea2e2c9e006c" providerId="LiveId" clId="{A284646D-0D1D-9A4C-B054-961300A1F09D}" dt="2021-03-26T05:39:13.959" v="1123"/>
        <pc:sldMkLst>
          <pc:docMk/>
          <pc:sldMk cId="1705988357" sldId="299"/>
        </pc:sldMkLst>
        <pc:spChg chg="mod">
          <ac:chgData name="cường nguyễn" userId="ca11ea2e2c9e006c" providerId="LiveId" clId="{A284646D-0D1D-9A4C-B054-961300A1F09D}" dt="2021-03-26T05:39:13.959" v="1123"/>
          <ac:spMkLst>
            <pc:docMk/>
            <pc:sldMk cId="1705988357" sldId="299"/>
            <ac:spMk id="2" creationId="{DDD40461-F1F5-4F05-A7DE-6B6CF7F49BC0}"/>
          </ac:spMkLst>
        </pc:spChg>
      </pc:sldChg>
      <pc:sldChg chg="modSp">
        <pc:chgData name="cường nguyễn" userId="ca11ea2e2c9e006c" providerId="LiveId" clId="{A284646D-0D1D-9A4C-B054-961300A1F09D}" dt="2021-03-26T05:39:13.959" v="1123"/>
        <pc:sldMkLst>
          <pc:docMk/>
          <pc:sldMk cId="180644495" sldId="300"/>
        </pc:sldMkLst>
        <pc:spChg chg="mod">
          <ac:chgData name="cường nguyễn" userId="ca11ea2e2c9e006c" providerId="LiveId" clId="{A284646D-0D1D-9A4C-B054-961300A1F09D}" dt="2021-03-26T05:39:13.959" v="1123"/>
          <ac:spMkLst>
            <pc:docMk/>
            <pc:sldMk cId="180644495" sldId="300"/>
            <ac:spMk id="2" creationId="{DDD40461-F1F5-4F05-A7DE-6B6CF7F49BC0}"/>
          </ac:spMkLst>
        </pc:spChg>
      </pc:sldChg>
      <pc:sldChg chg="modSp">
        <pc:chgData name="cường nguyễn" userId="ca11ea2e2c9e006c" providerId="LiveId" clId="{A284646D-0D1D-9A4C-B054-961300A1F09D}" dt="2021-03-26T05:39:13.959" v="1123"/>
        <pc:sldMkLst>
          <pc:docMk/>
          <pc:sldMk cId="1835866887" sldId="302"/>
        </pc:sldMkLst>
        <pc:spChg chg="mod">
          <ac:chgData name="cường nguyễn" userId="ca11ea2e2c9e006c" providerId="LiveId" clId="{A284646D-0D1D-9A4C-B054-961300A1F09D}" dt="2021-03-26T05:39:13.959" v="1123"/>
          <ac:spMkLst>
            <pc:docMk/>
            <pc:sldMk cId="1835866887" sldId="302"/>
            <ac:spMk id="4" creationId="{8E3A01C9-378B-4D21-90FB-33091CA542BC}"/>
          </ac:spMkLst>
        </pc:spChg>
        <pc:spChg chg="mod">
          <ac:chgData name="cường nguyễn" userId="ca11ea2e2c9e006c" providerId="LiveId" clId="{A284646D-0D1D-9A4C-B054-961300A1F09D}" dt="2021-03-26T05:39:13.959" v="1123"/>
          <ac:spMkLst>
            <pc:docMk/>
            <pc:sldMk cId="1835866887" sldId="302"/>
            <ac:spMk id="5" creationId="{9D21E203-3AD5-403E-998D-BF918FE74BF6}"/>
          </ac:spMkLst>
        </pc:spChg>
      </pc:sldChg>
      <pc:sldChg chg="modSp">
        <pc:chgData name="cường nguyễn" userId="ca11ea2e2c9e006c" providerId="LiveId" clId="{A284646D-0D1D-9A4C-B054-961300A1F09D}" dt="2021-03-26T05:39:13.959" v="1123"/>
        <pc:sldMkLst>
          <pc:docMk/>
          <pc:sldMk cId="1141021129" sldId="303"/>
        </pc:sldMkLst>
        <pc:spChg chg="mod">
          <ac:chgData name="cường nguyễn" userId="ca11ea2e2c9e006c" providerId="LiveId" clId="{A284646D-0D1D-9A4C-B054-961300A1F09D}" dt="2021-03-26T05:39:13.959" v="1123"/>
          <ac:spMkLst>
            <pc:docMk/>
            <pc:sldMk cId="1141021129" sldId="303"/>
            <ac:spMk id="2" creationId="{DDD40461-F1F5-4F05-A7DE-6B6CF7F49BC0}"/>
          </ac:spMkLst>
        </pc:spChg>
      </pc:sldChg>
      <pc:sldChg chg="modSp">
        <pc:chgData name="cường nguyễn" userId="ca11ea2e2c9e006c" providerId="LiveId" clId="{A284646D-0D1D-9A4C-B054-961300A1F09D}" dt="2021-03-26T05:39:13.959" v="1123"/>
        <pc:sldMkLst>
          <pc:docMk/>
          <pc:sldMk cId="385083523" sldId="304"/>
        </pc:sldMkLst>
        <pc:spChg chg="mod">
          <ac:chgData name="cường nguyễn" userId="ca11ea2e2c9e006c" providerId="LiveId" clId="{A284646D-0D1D-9A4C-B054-961300A1F09D}" dt="2021-03-26T05:39:13.959" v="1123"/>
          <ac:spMkLst>
            <pc:docMk/>
            <pc:sldMk cId="385083523" sldId="304"/>
            <ac:spMk id="2" creationId="{DDD40461-F1F5-4F05-A7DE-6B6CF7F49BC0}"/>
          </ac:spMkLst>
        </pc:spChg>
      </pc:sldChg>
      <pc:sldChg chg="modSp">
        <pc:chgData name="cường nguyễn" userId="ca11ea2e2c9e006c" providerId="LiveId" clId="{A284646D-0D1D-9A4C-B054-961300A1F09D}" dt="2021-03-26T05:39:13.959" v="1123"/>
        <pc:sldMkLst>
          <pc:docMk/>
          <pc:sldMk cId="1888921898" sldId="305"/>
        </pc:sldMkLst>
        <pc:spChg chg="mod">
          <ac:chgData name="cường nguyễn" userId="ca11ea2e2c9e006c" providerId="LiveId" clId="{A284646D-0D1D-9A4C-B054-961300A1F09D}" dt="2021-03-26T05:39:13.959" v="1123"/>
          <ac:spMkLst>
            <pc:docMk/>
            <pc:sldMk cId="1888921898" sldId="305"/>
            <ac:spMk id="2" creationId="{DDD40461-F1F5-4F05-A7DE-6B6CF7F49BC0}"/>
          </ac:spMkLst>
        </pc:spChg>
      </pc:sldChg>
      <pc:sldChg chg="delSp delDesignElem">
        <pc:chgData name="cường nguyễn" userId="ca11ea2e2c9e006c" providerId="LiveId" clId="{A284646D-0D1D-9A4C-B054-961300A1F09D}" dt="2021-03-26T05:39:13.959" v="1123"/>
        <pc:sldMkLst>
          <pc:docMk/>
          <pc:sldMk cId="1026689904" sldId="306"/>
        </pc:sldMkLst>
        <pc:spChg chg="del">
          <ac:chgData name="cường nguyễn" userId="ca11ea2e2c9e006c" providerId="LiveId" clId="{A284646D-0D1D-9A4C-B054-961300A1F09D}" dt="2021-03-26T05:39:13.959" v="1123"/>
          <ac:spMkLst>
            <pc:docMk/>
            <pc:sldMk cId="1026689904" sldId="306"/>
            <ac:spMk id="45" creationId="{C2E4E997-8672-4FFD-B8EC-9932A8E4714B}"/>
          </ac:spMkLst>
        </pc:spChg>
        <pc:grpChg chg="del">
          <ac:chgData name="cường nguyễn" userId="ca11ea2e2c9e006c" providerId="LiveId" clId="{A284646D-0D1D-9A4C-B054-961300A1F09D}" dt="2021-03-26T05:39:13.959" v="1123"/>
          <ac:grpSpMkLst>
            <pc:docMk/>
            <pc:sldMk cId="1026689904" sldId="306"/>
            <ac:grpSpMk id="49" creationId="{453E4DEE-E996-40F8-8635-0FF43D7348F9}"/>
          </ac:grpSpMkLst>
        </pc:grpChg>
        <pc:picChg chg="del">
          <ac:chgData name="cường nguyễn" userId="ca11ea2e2c9e006c" providerId="LiveId" clId="{A284646D-0D1D-9A4C-B054-961300A1F09D}" dt="2021-03-26T05:39:13.959" v="1123"/>
          <ac:picMkLst>
            <pc:docMk/>
            <pc:sldMk cId="1026689904" sldId="306"/>
            <ac:picMk id="47" creationId="{FE6BA9E6-1D9E-4D30-B528-D49FA1342E4E}"/>
          </ac:picMkLst>
        </pc:picChg>
      </pc:sldChg>
      <pc:sldChg chg="modSp mod">
        <pc:chgData name="cường nguyễn" userId="ca11ea2e2c9e006c" providerId="LiveId" clId="{A284646D-0D1D-9A4C-B054-961300A1F09D}" dt="2021-03-26T05:39:14.490" v="1126" actId="27636"/>
        <pc:sldMkLst>
          <pc:docMk/>
          <pc:sldMk cId="3857853423" sldId="307"/>
        </pc:sldMkLst>
        <pc:spChg chg="mod">
          <ac:chgData name="cường nguyễn" userId="ca11ea2e2c9e006c" providerId="LiveId" clId="{A284646D-0D1D-9A4C-B054-961300A1F09D}" dt="2021-03-26T05:39:13.959" v="1123"/>
          <ac:spMkLst>
            <pc:docMk/>
            <pc:sldMk cId="3857853423" sldId="307"/>
            <ac:spMk id="2" creationId="{DDD40461-F1F5-4F05-A7DE-6B6CF7F49BC0}"/>
          </ac:spMkLst>
        </pc:spChg>
        <pc:spChg chg="mod">
          <ac:chgData name="cường nguyễn" userId="ca11ea2e2c9e006c" providerId="LiveId" clId="{A284646D-0D1D-9A4C-B054-961300A1F09D}" dt="2021-03-26T05:39:14.490" v="1126" actId="27636"/>
          <ac:spMkLst>
            <pc:docMk/>
            <pc:sldMk cId="3857853423" sldId="307"/>
            <ac:spMk id="3" creationId="{25DD24A8-F0EC-490F-A442-742AF85C1159}"/>
          </ac:spMkLst>
        </pc:spChg>
      </pc:sldChg>
      <pc:sldChg chg="modSp">
        <pc:chgData name="cường nguyễn" userId="ca11ea2e2c9e006c" providerId="LiveId" clId="{A284646D-0D1D-9A4C-B054-961300A1F09D}" dt="2021-03-26T05:39:13.959" v="1123"/>
        <pc:sldMkLst>
          <pc:docMk/>
          <pc:sldMk cId="532499380" sldId="308"/>
        </pc:sldMkLst>
        <pc:spChg chg="mod">
          <ac:chgData name="cường nguyễn" userId="ca11ea2e2c9e006c" providerId="LiveId" clId="{A284646D-0D1D-9A4C-B054-961300A1F09D}" dt="2021-03-26T05:39:13.959" v="1123"/>
          <ac:spMkLst>
            <pc:docMk/>
            <pc:sldMk cId="532499380" sldId="308"/>
            <ac:spMk id="2" creationId="{DDD40461-F1F5-4F05-A7DE-6B6CF7F49BC0}"/>
          </ac:spMkLst>
        </pc:spChg>
      </pc:sldChg>
      <pc:sldChg chg="modSp">
        <pc:chgData name="cường nguyễn" userId="ca11ea2e2c9e006c" providerId="LiveId" clId="{A284646D-0D1D-9A4C-B054-961300A1F09D}" dt="2021-03-26T05:39:13.959" v="1123"/>
        <pc:sldMkLst>
          <pc:docMk/>
          <pc:sldMk cId="3606453163" sldId="309"/>
        </pc:sldMkLst>
        <pc:spChg chg="mod">
          <ac:chgData name="cường nguyễn" userId="ca11ea2e2c9e006c" providerId="LiveId" clId="{A284646D-0D1D-9A4C-B054-961300A1F09D}" dt="2021-03-26T05:39:13.959" v="1123"/>
          <ac:spMkLst>
            <pc:docMk/>
            <pc:sldMk cId="3606453163" sldId="309"/>
            <ac:spMk id="2" creationId="{DDD40461-F1F5-4F05-A7DE-6B6CF7F49BC0}"/>
          </ac:spMkLst>
        </pc:spChg>
      </pc:sldChg>
      <pc:sldChg chg="modSp">
        <pc:chgData name="cường nguyễn" userId="ca11ea2e2c9e006c" providerId="LiveId" clId="{A284646D-0D1D-9A4C-B054-961300A1F09D}" dt="2021-03-26T05:39:13.959" v="1123"/>
        <pc:sldMkLst>
          <pc:docMk/>
          <pc:sldMk cId="685414791" sldId="310"/>
        </pc:sldMkLst>
        <pc:spChg chg="mod">
          <ac:chgData name="cường nguyễn" userId="ca11ea2e2c9e006c" providerId="LiveId" clId="{A284646D-0D1D-9A4C-B054-961300A1F09D}" dt="2021-03-26T05:39:13.959" v="1123"/>
          <ac:spMkLst>
            <pc:docMk/>
            <pc:sldMk cId="685414791" sldId="310"/>
            <ac:spMk id="2" creationId="{DDD40461-F1F5-4F05-A7DE-6B6CF7F49BC0}"/>
          </ac:spMkLst>
        </pc:spChg>
      </pc:sldChg>
      <pc:sldChg chg="modSp">
        <pc:chgData name="cường nguyễn" userId="ca11ea2e2c9e006c" providerId="LiveId" clId="{A284646D-0D1D-9A4C-B054-961300A1F09D}" dt="2021-03-26T05:39:13.959" v="1123"/>
        <pc:sldMkLst>
          <pc:docMk/>
          <pc:sldMk cId="2060017823" sldId="311"/>
        </pc:sldMkLst>
        <pc:spChg chg="mod">
          <ac:chgData name="cường nguyễn" userId="ca11ea2e2c9e006c" providerId="LiveId" clId="{A284646D-0D1D-9A4C-B054-961300A1F09D}" dt="2021-03-26T05:39:13.959" v="1123"/>
          <ac:spMkLst>
            <pc:docMk/>
            <pc:sldMk cId="2060017823" sldId="311"/>
            <ac:spMk id="2" creationId="{DDD40461-F1F5-4F05-A7DE-6B6CF7F49BC0}"/>
          </ac:spMkLst>
        </pc:spChg>
      </pc:sldChg>
      <pc:sldChg chg="modSp">
        <pc:chgData name="cường nguyễn" userId="ca11ea2e2c9e006c" providerId="LiveId" clId="{A284646D-0D1D-9A4C-B054-961300A1F09D}" dt="2021-03-26T05:39:13.959" v="1123"/>
        <pc:sldMkLst>
          <pc:docMk/>
          <pc:sldMk cId="660296517" sldId="312"/>
        </pc:sldMkLst>
        <pc:spChg chg="mod">
          <ac:chgData name="cường nguyễn" userId="ca11ea2e2c9e006c" providerId="LiveId" clId="{A284646D-0D1D-9A4C-B054-961300A1F09D}" dt="2021-03-26T05:39:13.959" v="1123"/>
          <ac:spMkLst>
            <pc:docMk/>
            <pc:sldMk cId="660296517" sldId="312"/>
            <ac:spMk id="2" creationId="{DDD40461-F1F5-4F05-A7DE-6B6CF7F49BC0}"/>
          </ac:spMkLst>
        </pc:spChg>
      </pc:sldChg>
      <pc:sldChg chg="modSp">
        <pc:chgData name="cường nguyễn" userId="ca11ea2e2c9e006c" providerId="LiveId" clId="{A284646D-0D1D-9A4C-B054-961300A1F09D}" dt="2021-03-26T05:39:13.959" v="1123"/>
        <pc:sldMkLst>
          <pc:docMk/>
          <pc:sldMk cId="2031379620" sldId="313"/>
        </pc:sldMkLst>
        <pc:spChg chg="mod">
          <ac:chgData name="cường nguyễn" userId="ca11ea2e2c9e006c" providerId="LiveId" clId="{A284646D-0D1D-9A4C-B054-961300A1F09D}" dt="2021-03-26T05:39:13.959" v="1123"/>
          <ac:spMkLst>
            <pc:docMk/>
            <pc:sldMk cId="2031379620" sldId="313"/>
            <ac:spMk id="2" creationId="{DDD40461-F1F5-4F05-A7DE-6B6CF7F49BC0}"/>
          </ac:spMkLst>
        </pc:spChg>
      </pc:sldChg>
      <pc:sldChg chg="modSp">
        <pc:chgData name="cường nguyễn" userId="ca11ea2e2c9e006c" providerId="LiveId" clId="{A284646D-0D1D-9A4C-B054-961300A1F09D}" dt="2021-03-26T05:39:13.959" v="1123"/>
        <pc:sldMkLst>
          <pc:docMk/>
          <pc:sldMk cId="528962444" sldId="314"/>
        </pc:sldMkLst>
        <pc:spChg chg="mod">
          <ac:chgData name="cường nguyễn" userId="ca11ea2e2c9e006c" providerId="LiveId" clId="{A284646D-0D1D-9A4C-B054-961300A1F09D}" dt="2021-03-26T05:39:13.959" v="1123"/>
          <ac:spMkLst>
            <pc:docMk/>
            <pc:sldMk cId="528962444" sldId="314"/>
            <ac:spMk id="2" creationId="{DDD40461-F1F5-4F05-A7DE-6B6CF7F49BC0}"/>
          </ac:spMkLst>
        </pc:spChg>
      </pc:sldChg>
      <pc:sldChg chg="modSp">
        <pc:chgData name="cường nguyễn" userId="ca11ea2e2c9e006c" providerId="LiveId" clId="{A284646D-0D1D-9A4C-B054-961300A1F09D}" dt="2021-03-26T05:39:13.959" v="1123"/>
        <pc:sldMkLst>
          <pc:docMk/>
          <pc:sldMk cId="2760264490" sldId="315"/>
        </pc:sldMkLst>
        <pc:spChg chg="mod">
          <ac:chgData name="cường nguyễn" userId="ca11ea2e2c9e006c" providerId="LiveId" clId="{A284646D-0D1D-9A4C-B054-961300A1F09D}" dt="2021-03-26T05:39:13.959" v="1123"/>
          <ac:spMkLst>
            <pc:docMk/>
            <pc:sldMk cId="2760264490" sldId="315"/>
            <ac:spMk id="2" creationId="{DDD40461-F1F5-4F05-A7DE-6B6CF7F49BC0}"/>
          </ac:spMkLst>
        </pc:spChg>
      </pc:sldChg>
      <pc:sldChg chg="modSp">
        <pc:chgData name="cường nguyễn" userId="ca11ea2e2c9e006c" providerId="LiveId" clId="{A284646D-0D1D-9A4C-B054-961300A1F09D}" dt="2021-03-26T05:39:13.959" v="1123"/>
        <pc:sldMkLst>
          <pc:docMk/>
          <pc:sldMk cId="3436800593" sldId="316"/>
        </pc:sldMkLst>
        <pc:spChg chg="mod">
          <ac:chgData name="cường nguyễn" userId="ca11ea2e2c9e006c" providerId="LiveId" clId="{A284646D-0D1D-9A4C-B054-961300A1F09D}" dt="2021-03-26T05:39:13.959" v="1123"/>
          <ac:spMkLst>
            <pc:docMk/>
            <pc:sldMk cId="3436800593" sldId="316"/>
            <ac:spMk id="2" creationId="{DDD40461-F1F5-4F05-A7DE-6B6CF7F49BC0}"/>
          </ac:spMkLst>
        </pc:spChg>
      </pc:sldChg>
      <pc:sldChg chg="delSp modSp mod delDesignElem">
        <pc:chgData name="cường nguyễn" userId="ca11ea2e2c9e006c" providerId="LiveId" clId="{A284646D-0D1D-9A4C-B054-961300A1F09D}" dt="2021-03-26T05:39:14.541" v="1127" actId="27636"/>
        <pc:sldMkLst>
          <pc:docMk/>
          <pc:sldMk cId="1273526816" sldId="317"/>
        </pc:sldMkLst>
        <pc:spChg chg="mod">
          <ac:chgData name="cường nguyễn" userId="ca11ea2e2c9e006c" providerId="LiveId" clId="{A284646D-0D1D-9A4C-B054-961300A1F09D}" dt="2021-03-26T05:39:14.541" v="1127" actId="27636"/>
          <ac:spMkLst>
            <pc:docMk/>
            <pc:sldMk cId="1273526816" sldId="317"/>
            <ac:spMk id="2" creationId="{DDD40461-F1F5-4F05-A7DE-6B6CF7F49BC0}"/>
          </ac:spMkLst>
        </pc:spChg>
        <pc:spChg chg="del">
          <ac:chgData name="cường nguyễn" userId="ca11ea2e2c9e006c" providerId="LiveId" clId="{A284646D-0D1D-9A4C-B054-961300A1F09D}" dt="2021-03-26T05:39:13.959" v="1123"/>
          <ac:spMkLst>
            <pc:docMk/>
            <pc:sldMk cId="1273526816" sldId="317"/>
            <ac:spMk id="9" creationId="{046B922C-5BA7-4973-B12F-71A509E4BF13}"/>
          </ac:spMkLst>
        </pc:spChg>
        <pc:spChg chg="del">
          <ac:chgData name="cường nguyễn" userId="ca11ea2e2c9e006c" providerId="LiveId" clId="{A284646D-0D1D-9A4C-B054-961300A1F09D}" dt="2021-03-26T05:39:13.959" v="1123"/>
          <ac:spMkLst>
            <pc:docMk/>
            <pc:sldMk cId="1273526816" sldId="317"/>
            <ac:spMk id="54" creationId="{F2B1468C-8227-4785-8776-7BDBDDF08F85}"/>
          </ac:spMkLst>
        </pc:spChg>
        <pc:grpChg chg="del">
          <ac:chgData name="cường nguyễn" userId="ca11ea2e2c9e006c" providerId="LiveId" clId="{A284646D-0D1D-9A4C-B054-961300A1F09D}" dt="2021-03-26T05:39:13.959" v="1123"/>
          <ac:grpSpMkLst>
            <pc:docMk/>
            <pc:sldMk cId="1273526816" sldId="317"/>
            <ac:grpSpMk id="11" creationId="{96D34D8D-9EE9-4659-8C22-7551A95F96FA}"/>
          </ac:grpSpMkLst>
        </pc:grpChg>
        <pc:picChg chg="del">
          <ac:chgData name="cường nguyễn" userId="ca11ea2e2c9e006c" providerId="LiveId" clId="{A284646D-0D1D-9A4C-B054-961300A1F09D}" dt="2021-03-26T05:39:13.959" v="1123"/>
          <ac:picMkLst>
            <pc:docMk/>
            <pc:sldMk cId="1273526816" sldId="317"/>
            <ac:picMk id="52" creationId="{2FB01CCF-839B-4126-9BF9-132C64D8A1AA}"/>
          </ac:picMkLst>
        </pc:picChg>
      </pc:sldChg>
      <pc:sldChg chg="modSp mod">
        <pc:chgData name="cường nguyễn" userId="ca11ea2e2c9e006c" providerId="LiveId" clId="{A284646D-0D1D-9A4C-B054-961300A1F09D}" dt="2021-03-26T05:39:14.620" v="1128" actId="27636"/>
        <pc:sldMkLst>
          <pc:docMk/>
          <pc:sldMk cId="1252387806" sldId="318"/>
        </pc:sldMkLst>
        <pc:spChg chg="mod">
          <ac:chgData name="cường nguyễn" userId="ca11ea2e2c9e006c" providerId="LiveId" clId="{A284646D-0D1D-9A4C-B054-961300A1F09D}" dt="2021-03-26T05:39:13.959" v="1123"/>
          <ac:spMkLst>
            <pc:docMk/>
            <pc:sldMk cId="1252387806" sldId="318"/>
            <ac:spMk id="2" creationId="{DDD40461-F1F5-4F05-A7DE-6B6CF7F49BC0}"/>
          </ac:spMkLst>
        </pc:spChg>
        <pc:spChg chg="mod">
          <ac:chgData name="cường nguyễn" userId="ca11ea2e2c9e006c" providerId="LiveId" clId="{A284646D-0D1D-9A4C-B054-961300A1F09D}" dt="2021-03-26T05:39:14.620" v="1128" actId="27636"/>
          <ac:spMkLst>
            <pc:docMk/>
            <pc:sldMk cId="1252387806" sldId="318"/>
            <ac:spMk id="3" creationId="{25DD24A8-F0EC-490F-A442-742AF85C1159}"/>
          </ac:spMkLst>
        </pc:spChg>
      </pc:sldChg>
      <pc:sldChg chg="modSp">
        <pc:chgData name="cường nguyễn" userId="ca11ea2e2c9e006c" providerId="LiveId" clId="{A284646D-0D1D-9A4C-B054-961300A1F09D}" dt="2021-03-26T05:39:13.959" v="1123"/>
        <pc:sldMkLst>
          <pc:docMk/>
          <pc:sldMk cId="465886540" sldId="319"/>
        </pc:sldMkLst>
        <pc:spChg chg="mod">
          <ac:chgData name="cường nguyễn" userId="ca11ea2e2c9e006c" providerId="LiveId" clId="{A284646D-0D1D-9A4C-B054-961300A1F09D}" dt="2021-03-26T05:39:13.959" v="1123"/>
          <ac:spMkLst>
            <pc:docMk/>
            <pc:sldMk cId="465886540" sldId="319"/>
            <ac:spMk id="2" creationId="{DDD40461-F1F5-4F05-A7DE-6B6CF7F49BC0}"/>
          </ac:spMkLst>
        </pc:spChg>
      </pc:sldChg>
      <pc:sldChg chg="modSp mod">
        <pc:chgData name="cường nguyễn" userId="ca11ea2e2c9e006c" providerId="LiveId" clId="{A284646D-0D1D-9A4C-B054-961300A1F09D}" dt="2021-04-02T04:04:41.527" v="1155" actId="207"/>
        <pc:sldMkLst>
          <pc:docMk/>
          <pc:sldMk cId="1166080631" sldId="320"/>
        </pc:sldMkLst>
        <pc:spChg chg="mod">
          <ac:chgData name="cường nguyễn" userId="ca11ea2e2c9e006c" providerId="LiveId" clId="{A284646D-0D1D-9A4C-B054-961300A1F09D}" dt="2021-04-02T04:04:41.527" v="1155" actId="207"/>
          <ac:spMkLst>
            <pc:docMk/>
            <pc:sldMk cId="1166080631" sldId="320"/>
            <ac:spMk id="2" creationId="{DDD40461-F1F5-4F05-A7DE-6B6CF7F49BC0}"/>
          </ac:spMkLst>
        </pc:spChg>
      </pc:sldChg>
      <pc:sldChg chg="delSp modSp mod delDesignElem">
        <pc:chgData name="cường nguyễn" userId="ca11ea2e2c9e006c" providerId="LiveId" clId="{A284646D-0D1D-9A4C-B054-961300A1F09D}" dt="2021-04-02T04:06:48.054" v="1189" actId="14100"/>
        <pc:sldMkLst>
          <pc:docMk/>
          <pc:sldMk cId="4045136705" sldId="321"/>
        </pc:sldMkLst>
        <pc:spChg chg="mod">
          <ac:chgData name="cường nguyễn" userId="ca11ea2e2c9e006c" providerId="LiveId" clId="{A284646D-0D1D-9A4C-B054-961300A1F09D}" dt="2021-04-02T04:06:48.054" v="1189" actId="14100"/>
          <ac:spMkLst>
            <pc:docMk/>
            <pc:sldMk cId="4045136705" sldId="321"/>
            <ac:spMk id="2" creationId="{DDD40461-F1F5-4F05-A7DE-6B6CF7F49BC0}"/>
          </ac:spMkLst>
        </pc:spChg>
        <pc:spChg chg="del">
          <ac:chgData name="cường nguyễn" userId="ca11ea2e2c9e006c" providerId="LiveId" clId="{A284646D-0D1D-9A4C-B054-961300A1F09D}" dt="2021-03-26T05:39:13.959" v="1123"/>
          <ac:spMkLst>
            <pc:docMk/>
            <pc:sldMk cId="4045136705" sldId="321"/>
            <ac:spMk id="15" creationId="{6697F791-5FFA-4164-899F-EB52EA72B024}"/>
          </ac:spMkLst>
        </pc:spChg>
        <pc:spChg chg="del">
          <ac:chgData name="cường nguyễn" userId="ca11ea2e2c9e006c" providerId="LiveId" clId="{A284646D-0D1D-9A4C-B054-961300A1F09D}" dt="2021-03-26T05:39:13.959" v="1123"/>
          <ac:spMkLst>
            <pc:docMk/>
            <pc:sldMk cId="4045136705" sldId="321"/>
            <ac:spMk id="19" creationId="{B773AB25-A422-41AA-9737-5E04C1966DE1}"/>
          </ac:spMkLst>
        </pc:spChg>
        <pc:grpChg chg="del">
          <ac:chgData name="cường nguyễn" userId="ca11ea2e2c9e006c" providerId="LiveId" clId="{A284646D-0D1D-9A4C-B054-961300A1F09D}" dt="2021-03-26T05:39:13.959" v="1123"/>
          <ac:grpSpMkLst>
            <pc:docMk/>
            <pc:sldMk cId="4045136705" sldId="321"/>
            <ac:grpSpMk id="23" creationId="{6AD0D387-1584-4477-B5F8-52B50D4F2205}"/>
          </ac:grpSpMkLst>
        </pc:grpChg>
        <pc:picChg chg="del">
          <ac:chgData name="cường nguyễn" userId="ca11ea2e2c9e006c" providerId="LiveId" clId="{A284646D-0D1D-9A4C-B054-961300A1F09D}" dt="2021-03-26T05:39:13.959" v="1123"/>
          <ac:picMkLst>
            <pc:docMk/>
            <pc:sldMk cId="4045136705" sldId="321"/>
            <ac:picMk id="17" creationId="{4E28A1A9-FB81-4816-AAEA-C3B430946951}"/>
          </ac:picMkLst>
        </pc:picChg>
        <pc:picChg chg="del">
          <ac:chgData name="cường nguyễn" userId="ca11ea2e2c9e006c" providerId="LiveId" clId="{A284646D-0D1D-9A4C-B054-961300A1F09D}" dt="2021-03-26T05:39:13.959" v="1123"/>
          <ac:picMkLst>
            <pc:docMk/>
            <pc:sldMk cId="4045136705" sldId="321"/>
            <ac:picMk id="21" creationId="{AF0552B8-DE8C-40DF-B29F-1728E6A10619}"/>
          </ac:picMkLst>
        </pc:picChg>
      </pc:sldChg>
      <pc:sldChg chg="delSp modSp mod delDesignElem">
        <pc:chgData name="cường nguyễn" userId="ca11ea2e2c9e006c" providerId="LiveId" clId="{A284646D-0D1D-9A4C-B054-961300A1F09D}" dt="2021-04-02T04:06:44.686" v="1188" actId="14100"/>
        <pc:sldMkLst>
          <pc:docMk/>
          <pc:sldMk cId="2306396527" sldId="322"/>
        </pc:sldMkLst>
        <pc:spChg chg="mod">
          <ac:chgData name="cường nguyễn" userId="ca11ea2e2c9e006c" providerId="LiveId" clId="{A284646D-0D1D-9A4C-B054-961300A1F09D}" dt="2021-04-02T04:06:44.686" v="1188" actId="14100"/>
          <ac:spMkLst>
            <pc:docMk/>
            <pc:sldMk cId="2306396527" sldId="322"/>
            <ac:spMk id="2" creationId="{DDD40461-F1F5-4F05-A7DE-6B6CF7F49BC0}"/>
          </ac:spMkLst>
        </pc:spChg>
        <pc:spChg chg="mod">
          <ac:chgData name="cường nguyễn" userId="ca11ea2e2c9e006c" providerId="LiveId" clId="{A284646D-0D1D-9A4C-B054-961300A1F09D}" dt="2021-04-02T04:06:30.858" v="1187" actId="207"/>
          <ac:spMkLst>
            <pc:docMk/>
            <pc:sldMk cId="2306396527" sldId="322"/>
            <ac:spMk id="12" creationId="{7FFB829D-0527-4F45-8C55-8A94707782D2}"/>
          </ac:spMkLst>
        </pc:spChg>
        <pc:spChg chg="del">
          <ac:chgData name="cường nguyễn" userId="ca11ea2e2c9e006c" providerId="LiveId" clId="{A284646D-0D1D-9A4C-B054-961300A1F09D}" dt="2021-03-26T05:39:13.959" v="1123"/>
          <ac:spMkLst>
            <pc:docMk/>
            <pc:sldMk cId="2306396527" sldId="322"/>
            <ac:spMk id="56" creationId="{6697F791-5FFA-4164-899F-EB52EA72B024}"/>
          </ac:spMkLst>
        </pc:spChg>
        <pc:spChg chg="del">
          <ac:chgData name="cường nguyễn" userId="ca11ea2e2c9e006c" providerId="LiveId" clId="{A284646D-0D1D-9A4C-B054-961300A1F09D}" dt="2021-03-26T05:39:13.959" v="1123"/>
          <ac:spMkLst>
            <pc:docMk/>
            <pc:sldMk cId="2306396527" sldId="322"/>
            <ac:spMk id="60" creationId="{B773AB25-A422-41AA-9737-5E04C1966DE1}"/>
          </ac:spMkLst>
        </pc:spChg>
        <pc:grpChg chg="del">
          <ac:chgData name="cường nguyễn" userId="ca11ea2e2c9e006c" providerId="LiveId" clId="{A284646D-0D1D-9A4C-B054-961300A1F09D}" dt="2021-03-26T05:39:13.959" v="1123"/>
          <ac:grpSpMkLst>
            <pc:docMk/>
            <pc:sldMk cId="2306396527" sldId="322"/>
            <ac:grpSpMk id="64" creationId="{6AD0D387-1584-4477-B5F8-52B50D4F2205}"/>
          </ac:grpSpMkLst>
        </pc:grpChg>
        <pc:picChg chg="del">
          <ac:chgData name="cường nguyễn" userId="ca11ea2e2c9e006c" providerId="LiveId" clId="{A284646D-0D1D-9A4C-B054-961300A1F09D}" dt="2021-03-26T05:39:13.959" v="1123"/>
          <ac:picMkLst>
            <pc:docMk/>
            <pc:sldMk cId="2306396527" sldId="322"/>
            <ac:picMk id="58" creationId="{4E28A1A9-FB81-4816-AAEA-C3B430946951}"/>
          </ac:picMkLst>
        </pc:picChg>
        <pc:picChg chg="del">
          <ac:chgData name="cường nguyễn" userId="ca11ea2e2c9e006c" providerId="LiveId" clId="{A284646D-0D1D-9A4C-B054-961300A1F09D}" dt="2021-03-26T05:39:13.959" v="1123"/>
          <ac:picMkLst>
            <pc:docMk/>
            <pc:sldMk cId="2306396527" sldId="322"/>
            <ac:picMk id="62" creationId="{AF0552B8-DE8C-40DF-B29F-1728E6A10619}"/>
          </ac:picMkLst>
        </pc:picChg>
      </pc:sldChg>
      <pc:sldChg chg="delSp modSp mod delDesignElem">
        <pc:chgData name="cường nguyễn" userId="ca11ea2e2c9e006c" providerId="LiveId" clId="{A284646D-0D1D-9A4C-B054-961300A1F09D}" dt="2021-04-02T04:06:52.378" v="1190" actId="14100"/>
        <pc:sldMkLst>
          <pc:docMk/>
          <pc:sldMk cId="1150451126" sldId="323"/>
        </pc:sldMkLst>
        <pc:spChg chg="mod">
          <ac:chgData name="cường nguyễn" userId="ca11ea2e2c9e006c" providerId="LiveId" clId="{A284646D-0D1D-9A4C-B054-961300A1F09D}" dt="2021-04-02T04:06:52.378" v="1190" actId="14100"/>
          <ac:spMkLst>
            <pc:docMk/>
            <pc:sldMk cId="1150451126" sldId="323"/>
            <ac:spMk id="2" creationId="{DDD40461-F1F5-4F05-A7DE-6B6CF7F49BC0}"/>
          </ac:spMkLst>
        </pc:spChg>
        <pc:spChg chg="del">
          <ac:chgData name="cường nguyễn" userId="ca11ea2e2c9e006c" providerId="LiveId" clId="{A284646D-0D1D-9A4C-B054-961300A1F09D}" dt="2021-03-26T05:39:13.959" v="1123"/>
          <ac:spMkLst>
            <pc:docMk/>
            <pc:sldMk cId="1150451126" sldId="323"/>
            <ac:spMk id="96" creationId="{6697F791-5FFA-4164-899F-EB52EA72B024}"/>
          </ac:spMkLst>
        </pc:spChg>
        <pc:spChg chg="del">
          <ac:chgData name="cường nguyễn" userId="ca11ea2e2c9e006c" providerId="LiveId" clId="{A284646D-0D1D-9A4C-B054-961300A1F09D}" dt="2021-03-26T05:39:13.959" v="1123"/>
          <ac:spMkLst>
            <pc:docMk/>
            <pc:sldMk cId="1150451126" sldId="323"/>
            <ac:spMk id="100" creationId="{B773AB25-A422-41AA-9737-5E04C1966DE1}"/>
          </ac:spMkLst>
        </pc:spChg>
        <pc:grpChg chg="del">
          <ac:chgData name="cường nguyễn" userId="ca11ea2e2c9e006c" providerId="LiveId" clId="{A284646D-0D1D-9A4C-B054-961300A1F09D}" dt="2021-03-26T05:39:13.959" v="1123"/>
          <ac:grpSpMkLst>
            <pc:docMk/>
            <pc:sldMk cId="1150451126" sldId="323"/>
            <ac:grpSpMk id="104" creationId="{6AD0D387-1584-4477-B5F8-52B50D4F2205}"/>
          </ac:grpSpMkLst>
        </pc:grpChg>
        <pc:picChg chg="del">
          <ac:chgData name="cường nguyễn" userId="ca11ea2e2c9e006c" providerId="LiveId" clId="{A284646D-0D1D-9A4C-B054-961300A1F09D}" dt="2021-03-26T05:39:13.959" v="1123"/>
          <ac:picMkLst>
            <pc:docMk/>
            <pc:sldMk cId="1150451126" sldId="323"/>
            <ac:picMk id="98" creationId="{4E28A1A9-FB81-4816-AAEA-C3B430946951}"/>
          </ac:picMkLst>
        </pc:picChg>
        <pc:picChg chg="del">
          <ac:chgData name="cường nguyễn" userId="ca11ea2e2c9e006c" providerId="LiveId" clId="{A284646D-0D1D-9A4C-B054-961300A1F09D}" dt="2021-03-26T05:39:13.959" v="1123"/>
          <ac:picMkLst>
            <pc:docMk/>
            <pc:sldMk cId="1150451126" sldId="323"/>
            <ac:picMk id="102" creationId="{AF0552B8-DE8C-40DF-B29F-1728E6A10619}"/>
          </ac:picMkLst>
        </pc:picChg>
      </pc:sldChg>
      <pc:sldChg chg="modSp">
        <pc:chgData name="cường nguyễn" userId="ca11ea2e2c9e006c" providerId="LiveId" clId="{A284646D-0D1D-9A4C-B054-961300A1F09D}" dt="2021-03-26T05:39:13.959" v="1123"/>
        <pc:sldMkLst>
          <pc:docMk/>
          <pc:sldMk cId="2189836590" sldId="324"/>
        </pc:sldMkLst>
        <pc:spChg chg="mod">
          <ac:chgData name="cường nguyễn" userId="ca11ea2e2c9e006c" providerId="LiveId" clId="{A284646D-0D1D-9A4C-B054-961300A1F09D}" dt="2021-03-26T05:39:13.959" v="1123"/>
          <ac:spMkLst>
            <pc:docMk/>
            <pc:sldMk cId="2189836590" sldId="324"/>
            <ac:spMk id="2" creationId="{DDD40461-F1F5-4F05-A7DE-6B6CF7F49BC0}"/>
          </ac:spMkLst>
        </pc:spChg>
      </pc:sldChg>
      <pc:sldChg chg="modSp">
        <pc:chgData name="cường nguyễn" userId="ca11ea2e2c9e006c" providerId="LiveId" clId="{A284646D-0D1D-9A4C-B054-961300A1F09D}" dt="2021-03-26T05:39:13.959" v="1123"/>
        <pc:sldMkLst>
          <pc:docMk/>
          <pc:sldMk cId="909231182" sldId="325"/>
        </pc:sldMkLst>
        <pc:spChg chg="mod">
          <ac:chgData name="cường nguyễn" userId="ca11ea2e2c9e006c" providerId="LiveId" clId="{A284646D-0D1D-9A4C-B054-961300A1F09D}" dt="2021-03-26T05:39:13.959" v="1123"/>
          <ac:spMkLst>
            <pc:docMk/>
            <pc:sldMk cId="909231182" sldId="325"/>
            <ac:spMk id="2" creationId="{DDD40461-F1F5-4F05-A7DE-6B6CF7F49BC0}"/>
          </ac:spMkLst>
        </pc:spChg>
      </pc:sldChg>
      <pc:sldChg chg="modSp">
        <pc:chgData name="cường nguyễn" userId="ca11ea2e2c9e006c" providerId="LiveId" clId="{A284646D-0D1D-9A4C-B054-961300A1F09D}" dt="2021-03-26T05:39:13.959" v="1123"/>
        <pc:sldMkLst>
          <pc:docMk/>
          <pc:sldMk cId="3516432620" sldId="326"/>
        </pc:sldMkLst>
        <pc:spChg chg="mod">
          <ac:chgData name="cường nguyễn" userId="ca11ea2e2c9e006c" providerId="LiveId" clId="{A284646D-0D1D-9A4C-B054-961300A1F09D}" dt="2021-03-26T05:39:13.959" v="1123"/>
          <ac:spMkLst>
            <pc:docMk/>
            <pc:sldMk cId="3516432620" sldId="326"/>
            <ac:spMk id="2" creationId="{DDD40461-F1F5-4F05-A7DE-6B6CF7F49BC0}"/>
          </ac:spMkLst>
        </pc:spChg>
      </pc:sldChg>
      <pc:sldChg chg="modSp">
        <pc:chgData name="cường nguyễn" userId="ca11ea2e2c9e006c" providerId="LiveId" clId="{A284646D-0D1D-9A4C-B054-961300A1F09D}" dt="2021-03-26T05:39:13.959" v="1123"/>
        <pc:sldMkLst>
          <pc:docMk/>
          <pc:sldMk cId="1218641632" sldId="327"/>
        </pc:sldMkLst>
        <pc:spChg chg="mod">
          <ac:chgData name="cường nguyễn" userId="ca11ea2e2c9e006c" providerId="LiveId" clId="{A284646D-0D1D-9A4C-B054-961300A1F09D}" dt="2021-03-26T05:39:13.959" v="1123"/>
          <ac:spMkLst>
            <pc:docMk/>
            <pc:sldMk cId="1218641632" sldId="327"/>
            <ac:spMk id="2" creationId="{DDD40461-F1F5-4F05-A7DE-6B6CF7F49BC0}"/>
          </ac:spMkLst>
        </pc:spChg>
      </pc:sldChg>
      <pc:sldChg chg="modSp">
        <pc:chgData name="cường nguyễn" userId="ca11ea2e2c9e006c" providerId="LiveId" clId="{A284646D-0D1D-9A4C-B054-961300A1F09D}" dt="2021-03-26T05:39:13.959" v="1123"/>
        <pc:sldMkLst>
          <pc:docMk/>
          <pc:sldMk cId="3995721288" sldId="329"/>
        </pc:sldMkLst>
        <pc:spChg chg="mod">
          <ac:chgData name="cường nguyễn" userId="ca11ea2e2c9e006c" providerId="LiveId" clId="{A284646D-0D1D-9A4C-B054-961300A1F09D}" dt="2021-03-26T05:39:13.959" v="1123"/>
          <ac:spMkLst>
            <pc:docMk/>
            <pc:sldMk cId="3995721288" sldId="329"/>
            <ac:spMk id="2" creationId="{DDD40461-F1F5-4F05-A7DE-6B6CF7F49BC0}"/>
          </ac:spMkLst>
        </pc:spChg>
      </pc:sldChg>
      <pc:sldChg chg="modSp">
        <pc:chgData name="cường nguyễn" userId="ca11ea2e2c9e006c" providerId="LiveId" clId="{A284646D-0D1D-9A4C-B054-961300A1F09D}" dt="2021-03-26T05:39:13.959" v="1123"/>
        <pc:sldMkLst>
          <pc:docMk/>
          <pc:sldMk cId="2259214181" sldId="330"/>
        </pc:sldMkLst>
        <pc:spChg chg="mod">
          <ac:chgData name="cường nguyễn" userId="ca11ea2e2c9e006c" providerId="LiveId" clId="{A284646D-0D1D-9A4C-B054-961300A1F09D}" dt="2021-03-26T05:39:13.959" v="1123"/>
          <ac:spMkLst>
            <pc:docMk/>
            <pc:sldMk cId="2259214181" sldId="330"/>
            <ac:spMk id="2" creationId="{DDD40461-F1F5-4F05-A7DE-6B6CF7F49BC0}"/>
          </ac:spMkLst>
        </pc:spChg>
      </pc:sldChg>
      <pc:sldChg chg="modSp">
        <pc:chgData name="cường nguyễn" userId="ca11ea2e2c9e006c" providerId="LiveId" clId="{A284646D-0D1D-9A4C-B054-961300A1F09D}" dt="2021-03-26T05:39:13.959" v="1123"/>
        <pc:sldMkLst>
          <pc:docMk/>
          <pc:sldMk cId="1911205489" sldId="331"/>
        </pc:sldMkLst>
        <pc:spChg chg="mod">
          <ac:chgData name="cường nguyễn" userId="ca11ea2e2c9e006c" providerId="LiveId" clId="{A284646D-0D1D-9A4C-B054-961300A1F09D}" dt="2021-03-26T05:39:13.959" v="1123"/>
          <ac:spMkLst>
            <pc:docMk/>
            <pc:sldMk cId="1911205489" sldId="331"/>
            <ac:spMk id="2" creationId="{DDD40461-F1F5-4F05-A7DE-6B6CF7F49BC0}"/>
          </ac:spMkLst>
        </pc:spChg>
      </pc:sldChg>
      <pc:sldChg chg="modSp">
        <pc:chgData name="cường nguyễn" userId="ca11ea2e2c9e006c" providerId="LiveId" clId="{A284646D-0D1D-9A4C-B054-961300A1F09D}" dt="2021-03-26T05:39:13.959" v="1123"/>
        <pc:sldMkLst>
          <pc:docMk/>
          <pc:sldMk cId="3144422908" sldId="332"/>
        </pc:sldMkLst>
        <pc:spChg chg="mod">
          <ac:chgData name="cường nguyễn" userId="ca11ea2e2c9e006c" providerId="LiveId" clId="{A284646D-0D1D-9A4C-B054-961300A1F09D}" dt="2021-03-26T05:39:13.959" v="1123"/>
          <ac:spMkLst>
            <pc:docMk/>
            <pc:sldMk cId="3144422908" sldId="332"/>
            <ac:spMk id="2" creationId="{DDD40461-F1F5-4F05-A7DE-6B6CF7F49BC0}"/>
          </ac:spMkLst>
        </pc:spChg>
      </pc:sldChg>
      <pc:sldChg chg="modSp">
        <pc:chgData name="cường nguyễn" userId="ca11ea2e2c9e006c" providerId="LiveId" clId="{A284646D-0D1D-9A4C-B054-961300A1F09D}" dt="2021-03-26T05:39:13.959" v="1123"/>
        <pc:sldMkLst>
          <pc:docMk/>
          <pc:sldMk cId="816249331" sldId="333"/>
        </pc:sldMkLst>
        <pc:spChg chg="mod">
          <ac:chgData name="cường nguyễn" userId="ca11ea2e2c9e006c" providerId="LiveId" clId="{A284646D-0D1D-9A4C-B054-961300A1F09D}" dt="2021-03-26T05:39:13.959" v="1123"/>
          <ac:spMkLst>
            <pc:docMk/>
            <pc:sldMk cId="816249331" sldId="333"/>
            <ac:spMk id="2" creationId="{DDD40461-F1F5-4F05-A7DE-6B6CF7F49BC0}"/>
          </ac:spMkLst>
        </pc:spChg>
      </pc:sldChg>
      <pc:sldChg chg="modSp">
        <pc:chgData name="cường nguyễn" userId="ca11ea2e2c9e006c" providerId="LiveId" clId="{A284646D-0D1D-9A4C-B054-961300A1F09D}" dt="2021-03-26T05:39:13.959" v="1123"/>
        <pc:sldMkLst>
          <pc:docMk/>
          <pc:sldMk cId="3928435615" sldId="334"/>
        </pc:sldMkLst>
        <pc:spChg chg="mod">
          <ac:chgData name="cường nguyễn" userId="ca11ea2e2c9e006c" providerId="LiveId" clId="{A284646D-0D1D-9A4C-B054-961300A1F09D}" dt="2021-03-26T05:39:13.959" v="1123"/>
          <ac:spMkLst>
            <pc:docMk/>
            <pc:sldMk cId="3928435615" sldId="334"/>
            <ac:spMk id="2" creationId="{DDD40461-F1F5-4F05-A7DE-6B6CF7F49BC0}"/>
          </ac:spMkLst>
        </pc:spChg>
      </pc:sldChg>
      <pc:sldChg chg="modSp">
        <pc:chgData name="cường nguyễn" userId="ca11ea2e2c9e006c" providerId="LiveId" clId="{A284646D-0D1D-9A4C-B054-961300A1F09D}" dt="2021-03-26T05:39:13.959" v="1123"/>
        <pc:sldMkLst>
          <pc:docMk/>
          <pc:sldMk cId="1327121085" sldId="335"/>
        </pc:sldMkLst>
        <pc:spChg chg="mod">
          <ac:chgData name="cường nguyễn" userId="ca11ea2e2c9e006c" providerId="LiveId" clId="{A284646D-0D1D-9A4C-B054-961300A1F09D}" dt="2021-03-26T05:39:13.959" v="1123"/>
          <ac:spMkLst>
            <pc:docMk/>
            <pc:sldMk cId="1327121085" sldId="335"/>
            <ac:spMk id="2" creationId="{DDD40461-F1F5-4F05-A7DE-6B6CF7F49BC0}"/>
          </ac:spMkLst>
        </pc:spChg>
      </pc:sldChg>
      <pc:sldChg chg="modSp">
        <pc:chgData name="cường nguyễn" userId="ca11ea2e2c9e006c" providerId="LiveId" clId="{A284646D-0D1D-9A4C-B054-961300A1F09D}" dt="2021-03-26T05:39:13.959" v="1123"/>
        <pc:sldMkLst>
          <pc:docMk/>
          <pc:sldMk cId="3498340901" sldId="336"/>
        </pc:sldMkLst>
        <pc:spChg chg="mod">
          <ac:chgData name="cường nguyễn" userId="ca11ea2e2c9e006c" providerId="LiveId" clId="{A284646D-0D1D-9A4C-B054-961300A1F09D}" dt="2021-03-26T05:39:13.959" v="1123"/>
          <ac:spMkLst>
            <pc:docMk/>
            <pc:sldMk cId="3498340901" sldId="336"/>
            <ac:spMk id="2" creationId="{DDD40461-F1F5-4F05-A7DE-6B6CF7F49BC0}"/>
          </ac:spMkLst>
        </pc:spChg>
      </pc:sldChg>
      <pc:sldChg chg="modSp">
        <pc:chgData name="cường nguyễn" userId="ca11ea2e2c9e006c" providerId="LiveId" clId="{A284646D-0D1D-9A4C-B054-961300A1F09D}" dt="2021-03-26T05:39:13.959" v="1123"/>
        <pc:sldMkLst>
          <pc:docMk/>
          <pc:sldMk cId="2658481690" sldId="337"/>
        </pc:sldMkLst>
        <pc:spChg chg="mod">
          <ac:chgData name="cường nguyễn" userId="ca11ea2e2c9e006c" providerId="LiveId" clId="{A284646D-0D1D-9A4C-B054-961300A1F09D}" dt="2021-03-26T05:39:13.959" v="1123"/>
          <ac:spMkLst>
            <pc:docMk/>
            <pc:sldMk cId="2658481690" sldId="337"/>
            <ac:spMk id="2" creationId="{DDD40461-F1F5-4F05-A7DE-6B6CF7F49BC0}"/>
          </ac:spMkLst>
        </pc:spChg>
      </pc:sldChg>
      <pc:sldChg chg="modSp">
        <pc:chgData name="cường nguyễn" userId="ca11ea2e2c9e006c" providerId="LiveId" clId="{A284646D-0D1D-9A4C-B054-961300A1F09D}" dt="2021-03-26T05:39:13.959" v="1123"/>
        <pc:sldMkLst>
          <pc:docMk/>
          <pc:sldMk cId="434428441" sldId="338"/>
        </pc:sldMkLst>
        <pc:spChg chg="mod">
          <ac:chgData name="cường nguyễn" userId="ca11ea2e2c9e006c" providerId="LiveId" clId="{A284646D-0D1D-9A4C-B054-961300A1F09D}" dt="2021-03-26T05:39:13.959" v="1123"/>
          <ac:spMkLst>
            <pc:docMk/>
            <pc:sldMk cId="434428441" sldId="338"/>
            <ac:spMk id="2" creationId="{DDD40461-F1F5-4F05-A7DE-6B6CF7F49BC0}"/>
          </ac:spMkLst>
        </pc:spChg>
      </pc:sldChg>
      <pc:sldChg chg="modSp">
        <pc:chgData name="cường nguyễn" userId="ca11ea2e2c9e006c" providerId="LiveId" clId="{A284646D-0D1D-9A4C-B054-961300A1F09D}" dt="2021-03-26T05:39:13.959" v="1123"/>
        <pc:sldMkLst>
          <pc:docMk/>
          <pc:sldMk cId="4214471838" sldId="339"/>
        </pc:sldMkLst>
        <pc:spChg chg="mod">
          <ac:chgData name="cường nguyễn" userId="ca11ea2e2c9e006c" providerId="LiveId" clId="{A284646D-0D1D-9A4C-B054-961300A1F09D}" dt="2021-03-26T05:39:13.959" v="1123"/>
          <ac:spMkLst>
            <pc:docMk/>
            <pc:sldMk cId="4214471838" sldId="339"/>
            <ac:spMk id="2" creationId="{DDD40461-F1F5-4F05-A7DE-6B6CF7F49BC0}"/>
          </ac:spMkLst>
        </pc:spChg>
      </pc:sldChg>
      <pc:sldChg chg="modSp">
        <pc:chgData name="cường nguyễn" userId="ca11ea2e2c9e006c" providerId="LiveId" clId="{A284646D-0D1D-9A4C-B054-961300A1F09D}" dt="2021-03-26T05:39:13.959" v="1123"/>
        <pc:sldMkLst>
          <pc:docMk/>
          <pc:sldMk cId="1929840077" sldId="340"/>
        </pc:sldMkLst>
        <pc:spChg chg="mod">
          <ac:chgData name="cường nguyễn" userId="ca11ea2e2c9e006c" providerId="LiveId" clId="{A284646D-0D1D-9A4C-B054-961300A1F09D}" dt="2021-03-26T05:39:13.959" v="1123"/>
          <ac:spMkLst>
            <pc:docMk/>
            <pc:sldMk cId="1929840077" sldId="340"/>
            <ac:spMk id="2" creationId="{DDD40461-F1F5-4F05-A7DE-6B6CF7F49BC0}"/>
          </ac:spMkLst>
        </pc:spChg>
      </pc:sldChg>
      <pc:sldChg chg="modSp">
        <pc:chgData name="cường nguyễn" userId="ca11ea2e2c9e006c" providerId="LiveId" clId="{A284646D-0D1D-9A4C-B054-961300A1F09D}" dt="2021-03-26T05:39:13.959" v="1123"/>
        <pc:sldMkLst>
          <pc:docMk/>
          <pc:sldMk cId="4027236848" sldId="341"/>
        </pc:sldMkLst>
        <pc:spChg chg="mod">
          <ac:chgData name="cường nguyễn" userId="ca11ea2e2c9e006c" providerId="LiveId" clId="{A284646D-0D1D-9A4C-B054-961300A1F09D}" dt="2021-03-26T05:39:13.959" v="1123"/>
          <ac:spMkLst>
            <pc:docMk/>
            <pc:sldMk cId="4027236848" sldId="341"/>
            <ac:spMk id="2" creationId="{DDD40461-F1F5-4F05-A7DE-6B6CF7F49BC0}"/>
          </ac:spMkLst>
        </pc:spChg>
      </pc:sldChg>
      <pc:sldChg chg="modSp mod">
        <pc:chgData name="cường nguyễn" userId="ca11ea2e2c9e006c" providerId="LiveId" clId="{A284646D-0D1D-9A4C-B054-961300A1F09D}" dt="2021-03-26T05:39:14.813" v="1129" actId="27636"/>
        <pc:sldMkLst>
          <pc:docMk/>
          <pc:sldMk cId="2837037399" sldId="342"/>
        </pc:sldMkLst>
        <pc:spChg chg="mod">
          <ac:chgData name="cường nguyễn" userId="ca11ea2e2c9e006c" providerId="LiveId" clId="{A284646D-0D1D-9A4C-B054-961300A1F09D}" dt="2021-03-26T05:39:13.959" v="1123"/>
          <ac:spMkLst>
            <pc:docMk/>
            <pc:sldMk cId="2837037399" sldId="342"/>
            <ac:spMk id="2" creationId="{DDD40461-F1F5-4F05-A7DE-6B6CF7F49BC0}"/>
          </ac:spMkLst>
        </pc:spChg>
        <pc:spChg chg="mod">
          <ac:chgData name="cường nguyễn" userId="ca11ea2e2c9e006c" providerId="LiveId" clId="{A284646D-0D1D-9A4C-B054-961300A1F09D}" dt="2021-03-26T05:39:14.813" v="1129" actId="27636"/>
          <ac:spMkLst>
            <pc:docMk/>
            <pc:sldMk cId="2837037399" sldId="342"/>
            <ac:spMk id="3" creationId="{25DD24A8-F0EC-490F-A442-742AF85C1159}"/>
          </ac:spMkLst>
        </pc:spChg>
      </pc:sldChg>
      <pc:sldChg chg="modSp add mod">
        <pc:chgData name="cường nguyễn" userId="ca11ea2e2c9e006c" providerId="LiveId" clId="{A284646D-0D1D-9A4C-B054-961300A1F09D}" dt="2021-03-26T05:39:13.959" v="1123"/>
        <pc:sldMkLst>
          <pc:docMk/>
          <pc:sldMk cId="1039201410" sldId="343"/>
        </pc:sldMkLst>
        <pc:spChg chg="mod">
          <ac:chgData name="cường nguyễn" userId="ca11ea2e2c9e006c" providerId="LiveId" clId="{A284646D-0D1D-9A4C-B054-961300A1F09D}" dt="2021-03-14T02:54:50.846" v="40" actId="20577"/>
          <ac:spMkLst>
            <pc:docMk/>
            <pc:sldMk cId="1039201410" sldId="343"/>
            <ac:spMk id="4" creationId="{8E3A01C9-378B-4D21-90FB-33091CA542BC}"/>
          </ac:spMkLst>
        </pc:spChg>
        <pc:spChg chg="mod">
          <ac:chgData name="cường nguyễn" userId="ca11ea2e2c9e006c" providerId="LiveId" clId="{A284646D-0D1D-9A4C-B054-961300A1F09D}" dt="2021-03-26T05:39:13.959" v="1123"/>
          <ac:spMkLst>
            <pc:docMk/>
            <pc:sldMk cId="1039201410" sldId="343"/>
            <ac:spMk id="5" creationId="{9D21E203-3AD5-403E-998D-BF918FE74BF6}"/>
          </ac:spMkLst>
        </pc:spChg>
      </pc:sldChg>
      <pc:sldChg chg="modSp add mod modNotesTx">
        <pc:chgData name="cường nguyễn" userId="ca11ea2e2c9e006c" providerId="LiveId" clId="{A284646D-0D1D-9A4C-B054-961300A1F09D}" dt="2021-03-26T05:39:13.959" v="1123"/>
        <pc:sldMkLst>
          <pc:docMk/>
          <pc:sldMk cId="811920770" sldId="344"/>
        </pc:sldMkLst>
        <pc:spChg chg="mod">
          <ac:chgData name="cường nguyễn" userId="ca11ea2e2c9e006c" providerId="LiveId" clId="{A284646D-0D1D-9A4C-B054-961300A1F09D}" dt="2021-03-26T05:39:13.959" v="1123"/>
          <ac:spMkLst>
            <pc:docMk/>
            <pc:sldMk cId="811920770" sldId="344"/>
            <ac:spMk id="2" creationId="{DDD40461-F1F5-4F05-A7DE-6B6CF7F49BC0}"/>
          </ac:spMkLst>
        </pc:spChg>
        <pc:spChg chg="mod">
          <ac:chgData name="cường nguyễn" userId="ca11ea2e2c9e006c" providerId="LiveId" clId="{A284646D-0D1D-9A4C-B054-961300A1F09D}" dt="2021-03-14T03:04:16.865" v="530" actId="20577"/>
          <ac:spMkLst>
            <pc:docMk/>
            <pc:sldMk cId="811920770" sldId="344"/>
            <ac:spMk id="3" creationId="{25DD24A8-F0EC-490F-A442-742AF85C1159}"/>
          </ac:spMkLst>
        </pc:spChg>
      </pc:sldChg>
      <pc:sldChg chg="add del">
        <pc:chgData name="cường nguyễn" userId="ca11ea2e2c9e006c" providerId="LiveId" clId="{A284646D-0D1D-9A4C-B054-961300A1F09D}" dt="2021-03-14T03:01:25.504" v="210" actId="2890"/>
        <pc:sldMkLst>
          <pc:docMk/>
          <pc:sldMk cId="942583423" sldId="344"/>
        </pc:sldMkLst>
      </pc:sldChg>
      <pc:sldChg chg="modSp mod">
        <pc:chgData name="cường nguyễn" userId="ca11ea2e2c9e006c" providerId="LiveId" clId="{A284646D-0D1D-9A4C-B054-961300A1F09D}" dt="2021-03-26T05:39:15.109" v="1131" actId="27636"/>
        <pc:sldMkLst>
          <pc:docMk/>
          <pc:sldMk cId="1856698580" sldId="345"/>
        </pc:sldMkLst>
        <pc:spChg chg="mod">
          <ac:chgData name="cường nguyễn" userId="ca11ea2e2c9e006c" providerId="LiveId" clId="{A284646D-0D1D-9A4C-B054-961300A1F09D}" dt="2021-03-26T05:39:13.959" v="1123"/>
          <ac:spMkLst>
            <pc:docMk/>
            <pc:sldMk cId="1856698580" sldId="345"/>
            <ac:spMk id="4" creationId="{8E3A01C9-378B-4D21-90FB-33091CA542BC}"/>
          </ac:spMkLst>
        </pc:spChg>
        <pc:spChg chg="mod">
          <ac:chgData name="cường nguyễn" userId="ca11ea2e2c9e006c" providerId="LiveId" clId="{A284646D-0D1D-9A4C-B054-961300A1F09D}" dt="2021-03-26T05:39:15.109" v="1131" actId="27636"/>
          <ac:spMkLst>
            <pc:docMk/>
            <pc:sldMk cId="1856698580" sldId="345"/>
            <ac:spMk id="5" creationId="{9D21E203-3AD5-403E-998D-BF918FE74BF6}"/>
          </ac:spMkLst>
        </pc:spChg>
      </pc:sldChg>
      <pc:sldChg chg="modSp">
        <pc:chgData name="cường nguyễn" userId="ca11ea2e2c9e006c" providerId="LiveId" clId="{A284646D-0D1D-9A4C-B054-961300A1F09D}" dt="2021-03-26T05:39:13.959" v="1123"/>
        <pc:sldMkLst>
          <pc:docMk/>
          <pc:sldMk cId="2097336556" sldId="346"/>
        </pc:sldMkLst>
        <pc:spChg chg="mod">
          <ac:chgData name="cường nguyễn" userId="ca11ea2e2c9e006c" providerId="LiveId" clId="{A284646D-0D1D-9A4C-B054-961300A1F09D}" dt="2021-03-26T05:39:13.959" v="1123"/>
          <ac:spMkLst>
            <pc:docMk/>
            <pc:sldMk cId="2097336556" sldId="346"/>
            <ac:spMk id="2" creationId="{DDD40461-F1F5-4F05-A7DE-6B6CF7F49BC0}"/>
          </ac:spMkLst>
        </pc:spChg>
      </pc:sldChg>
      <pc:sldChg chg="modSp">
        <pc:chgData name="cường nguyễn" userId="ca11ea2e2c9e006c" providerId="LiveId" clId="{A284646D-0D1D-9A4C-B054-961300A1F09D}" dt="2021-03-26T05:39:13.959" v="1123"/>
        <pc:sldMkLst>
          <pc:docMk/>
          <pc:sldMk cId="3724121386" sldId="347"/>
        </pc:sldMkLst>
        <pc:spChg chg="mod">
          <ac:chgData name="cường nguyễn" userId="ca11ea2e2c9e006c" providerId="LiveId" clId="{A284646D-0D1D-9A4C-B054-961300A1F09D}" dt="2021-03-26T05:39:13.959" v="1123"/>
          <ac:spMkLst>
            <pc:docMk/>
            <pc:sldMk cId="3724121386" sldId="347"/>
            <ac:spMk id="2" creationId="{DDD40461-F1F5-4F05-A7DE-6B6CF7F49BC0}"/>
          </ac:spMkLst>
        </pc:spChg>
      </pc:sldChg>
      <pc:sldChg chg="modSp">
        <pc:chgData name="cường nguyễn" userId="ca11ea2e2c9e006c" providerId="LiveId" clId="{A284646D-0D1D-9A4C-B054-961300A1F09D}" dt="2021-03-26T05:39:13.959" v="1123"/>
        <pc:sldMkLst>
          <pc:docMk/>
          <pc:sldMk cId="903463647" sldId="348"/>
        </pc:sldMkLst>
        <pc:spChg chg="mod">
          <ac:chgData name="cường nguyễn" userId="ca11ea2e2c9e006c" providerId="LiveId" clId="{A284646D-0D1D-9A4C-B054-961300A1F09D}" dt="2021-03-26T05:39:13.959" v="1123"/>
          <ac:spMkLst>
            <pc:docMk/>
            <pc:sldMk cId="903463647" sldId="348"/>
            <ac:spMk id="2" creationId="{DDD40461-F1F5-4F05-A7DE-6B6CF7F49BC0}"/>
          </ac:spMkLst>
        </pc:spChg>
      </pc:sldChg>
      <pc:sldChg chg="modSp">
        <pc:chgData name="cường nguyễn" userId="ca11ea2e2c9e006c" providerId="LiveId" clId="{A284646D-0D1D-9A4C-B054-961300A1F09D}" dt="2021-03-26T05:39:13.959" v="1123"/>
        <pc:sldMkLst>
          <pc:docMk/>
          <pc:sldMk cId="216044227" sldId="349"/>
        </pc:sldMkLst>
        <pc:spChg chg="mod">
          <ac:chgData name="cường nguyễn" userId="ca11ea2e2c9e006c" providerId="LiveId" clId="{A284646D-0D1D-9A4C-B054-961300A1F09D}" dt="2021-03-26T05:39:13.959" v="1123"/>
          <ac:spMkLst>
            <pc:docMk/>
            <pc:sldMk cId="216044227" sldId="349"/>
            <ac:spMk id="2" creationId="{DDD40461-F1F5-4F05-A7DE-6B6CF7F49BC0}"/>
          </ac:spMkLst>
        </pc:spChg>
      </pc:sldChg>
      <pc:sldChg chg="delSp delDesignElem">
        <pc:chgData name="cường nguyễn" userId="ca11ea2e2c9e006c" providerId="LiveId" clId="{A284646D-0D1D-9A4C-B054-961300A1F09D}" dt="2021-03-26T05:39:13.959" v="1123"/>
        <pc:sldMkLst>
          <pc:docMk/>
          <pc:sldMk cId="3143287444" sldId="350"/>
        </pc:sldMkLst>
        <pc:spChg chg="del">
          <ac:chgData name="cường nguyễn" userId="ca11ea2e2c9e006c" providerId="LiveId" clId="{A284646D-0D1D-9A4C-B054-961300A1F09D}" dt="2021-03-26T05:39:13.959" v="1123"/>
          <ac:spMkLst>
            <pc:docMk/>
            <pc:sldMk cId="3143287444" sldId="350"/>
            <ac:spMk id="9" creationId="{6697F791-5FFA-4164-899F-EB52EA72B024}"/>
          </ac:spMkLst>
        </pc:spChg>
        <pc:spChg chg="del">
          <ac:chgData name="cường nguyễn" userId="ca11ea2e2c9e006c" providerId="LiveId" clId="{A284646D-0D1D-9A4C-B054-961300A1F09D}" dt="2021-03-26T05:39:13.959" v="1123"/>
          <ac:spMkLst>
            <pc:docMk/>
            <pc:sldMk cId="3143287444" sldId="350"/>
            <ac:spMk id="13" creationId="{B773AB25-A422-41AA-9737-5E04C1966DE1}"/>
          </ac:spMkLst>
        </pc:spChg>
        <pc:grpChg chg="del">
          <ac:chgData name="cường nguyễn" userId="ca11ea2e2c9e006c" providerId="LiveId" clId="{A284646D-0D1D-9A4C-B054-961300A1F09D}" dt="2021-03-26T05:39:13.959" v="1123"/>
          <ac:grpSpMkLst>
            <pc:docMk/>
            <pc:sldMk cId="3143287444" sldId="350"/>
            <ac:grpSpMk id="17" creationId="{6AD0D387-1584-4477-B5F8-52B50D4F2205}"/>
          </ac:grpSpMkLst>
        </pc:grpChg>
        <pc:picChg chg="del">
          <ac:chgData name="cường nguyễn" userId="ca11ea2e2c9e006c" providerId="LiveId" clId="{A284646D-0D1D-9A4C-B054-961300A1F09D}" dt="2021-03-26T05:39:13.959" v="1123"/>
          <ac:picMkLst>
            <pc:docMk/>
            <pc:sldMk cId="3143287444" sldId="350"/>
            <ac:picMk id="11" creationId="{4E28A1A9-FB81-4816-AAEA-C3B430946951}"/>
          </ac:picMkLst>
        </pc:picChg>
        <pc:picChg chg="del">
          <ac:chgData name="cường nguyễn" userId="ca11ea2e2c9e006c" providerId="LiveId" clId="{A284646D-0D1D-9A4C-B054-961300A1F09D}" dt="2021-03-26T05:39:13.959" v="1123"/>
          <ac:picMkLst>
            <pc:docMk/>
            <pc:sldMk cId="3143287444" sldId="350"/>
            <ac:picMk id="15" creationId="{AF0552B8-DE8C-40DF-B29F-1728E6A10619}"/>
          </ac:picMkLst>
        </pc:picChg>
      </pc:sldChg>
      <pc:sldChg chg="modSp">
        <pc:chgData name="cường nguyễn" userId="ca11ea2e2c9e006c" providerId="LiveId" clId="{A284646D-0D1D-9A4C-B054-961300A1F09D}" dt="2021-03-26T05:39:13.959" v="1123"/>
        <pc:sldMkLst>
          <pc:docMk/>
          <pc:sldMk cId="1229845703" sldId="351"/>
        </pc:sldMkLst>
        <pc:spChg chg="mod">
          <ac:chgData name="cường nguyễn" userId="ca11ea2e2c9e006c" providerId="LiveId" clId="{A284646D-0D1D-9A4C-B054-961300A1F09D}" dt="2021-03-26T05:39:13.959" v="1123"/>
          <ac:spMkLst>
            <pc:docMk/>
            <pc:sldMk cId="1229845703" sldId="351"/>
            <ac:spMk id="2" creationId="{DDD40461-F1F5-4F05-A7DE-6B6CF7F49BC0}"/>
          </ac:spMkLst>
        </pc:spChg>
      </pc:sldChg>
      <pc:sldChg chg="modSp">
        <pc:chgData name="cường nguyễn" userId="ca11ea2e2c9e006c" providerId="LiveId" clId="{A284646D-0D1D-9A4C-B054-961300A1F09D}" dt="2021-03-26T05:39:13.959" v="1123"/>
        <pc:sldMkLst>
          <pc:docMk/>
          <pc:sldMk cId="3668750369" sldId="352"/>
        </pc:sldMkLst>
        <pc:spChg chg="mod">
          <ac:chgData name="cường nguyễn" userId="ca11ea2e2c9e006c" providerId="LiveId" clId="{A284646D-0D1D-9A4C-B054-961300A1F09D}" dt="2021-03-26T05:39:13.959" v="1123"/>
          <ac:spMkLst>
            <pc:docMk/>
            <pc:sldMk cId="3668750369" sldId="352"/>
            <ac:spMk id="2" creationId="{DDD40461-F1F5-4F05-A7DE-6B6CF7F49BC0}"/>
          </ac:spMkLst>
        </pc:spChg>
      </pc:sldChg>
      <pc:sldChg chg="modSp">
        <pc:chgData name="cường nguyễn" userId="ca11ea2e2c9e006c" providerId="LiveId" clId="{A284646D-0D1D-9A4C-B054-961300A1F09D}" dt="2021-03-26T05:39:13.959" v="1123"/>
        <pc:sldMkLst>
          <pc:docMk/>
          <pc:sldMk cId="2281175909" sldId="353"/>
        </pc:sldMkLst>
        <pc:spChg chg="mod">
          <ac:chgData name="cường nguyễn" userId="ca11ea2e2c9e006c" providerId="LiveId" clId="{A284646D-0D1D-9A4C-B054-961300A1F09D}" dt="2021-03-26T05:39:13.959" v="1123"/>
          <ac:spMkLst>
            <pc:docMk/>
            <pc:sldMk cId="2281175909" sldId="353"/>
            <ac:spMk id="2" creationId="{DDD40461-F1F5-4F05-A7DE-6B6CF7F49BC0}"/>
          </ac:spMkLst>
        </pc:spChg>
      </pc:sldChg>
      <pc:sldChg chg="modSp">
        <pc:chgData name="cường nguyễn" userId="ca11ea2e2c9e006c" providerId="LiveId" clId="{A284646D-0D1D-9A4C-B054-961300A1F09D}" dt="2021-03-26T05:39:13.959" v="1123"/>
        <pc:sldMkLst>
          <pc:docMk/>
          <pc:sldMk cId="2507080965" sldId="354"/>
        </pc:sldMkLst>
        <pc:spChg chg="mod">
          <ac:chgData name="cường nguyễn" userId="ca11ea2e2c9e006c" providerId="LiveId" clId="{A284646D-0D1D-9A4C-B054-961300A1F09D}" dt="2021-03-26T05:39:13.959" v="1123"/>
          <ac:spMkLst>
            <pc:docMk/>
            <pc:sldMk cId="2507080965" sldId="354"/>
            <ac:spMk id="2" creationId="{DDD40461-F1F5-4F05-A7DE-6B6CF7F49BC0}"/>
          </ac:spMkLst>
        </pc:spChg>
      </pc:sldChg>
      <pc:sldChg chg="modSp">
        <pc:chgData name="cường nguyễn" userId="ca11ea2e2c9e006c" providerId="LiveId" clId="{A284646D-0D1D-9A4C-B054-961300A1F09D}" dt="2021-03-26T05:39:13.959" v="1123"/>
        <pc:sldMkLst>
          <pc:docMk/>
          <pc:sldMk cId="3009483199" sldId="355"/>
        </pc:sldMkLst>
        <pc:spChg chg="mod">
          <ac:chgData name="cường nguyễn" userId="ca11ea2e2c9e006c" providerId="LiveId" clId="{A284646D-0D1D-9A4C-B054-961300A1F09D}" dt="2021-03-26T05:39:13.959" v="1123"/>
          <ac:spMkLst>
            <pc:docMk/>
            <pc:sldMk cId="3009483199" sldId="355"/>
            <ac:spMk id="2" creationId="{DDD40461-F1F5-4F05-A7DE-6B6CF7F49BC0}"/>
          </ac:spMkLst>
        </pc:spChg>
      </pc:sldChg>
      <pc:sldChg chg="modSp">
        <pc:chgData name="cường nguyễn" userId="ca11ea2e2c9e006c" providerId="LiveId" clId="{A284646D-0D1D-9A4C-B054-961300A1F09D}" dt="2021-03-26T05:39:13.959" v="1123"/>
        <pc:sldMkLst>
          <pc:docMk/>
          <pc:sldMk cId="2359536405" sldId="356"/>
        </pc:sldMkLst>
        <pc:spChg chg="mod">
          <ac:chgData name="cường nguyễn" userId="ca11ea2e2c9e006c" providerId="LiveId" clId="{A284646D-0D1D-9A4C-B054-961300A1F09D}" dt="2021-03-26T05:39:13.959" v="1123"/>
          <ac:spMkLst>
            <pc:docMk/>
            <pc:sldMk cId="2359536405" sldId="356"/>
            <ac:spMk id="2" creationId="{DDD40461-F1F5-4F05-A7DE-6B6CF7F49BC0}"/>
          </ac:spMkLst>
        </pc:spChg>
      </pc:sldChg>
      <pc:sldChg chg="modSp">
        <pc:chgData name="cường nguyễn" userId="ca11ea2e2c9e006c" providerId="LiveId" clId="{A284646D-0D1D-9A4C-B054-961300A1F09D}" dt="2021-03-26T05:39:13.959" v="1123"/>
        <pc:sldMkLst>
          <pc:docMk/>
          <pc:sldMk cId="4030010662" sldId="357"/>
        </pc:sldMkLst>
        <pc:spChg chg="mod">
          <ac:chgData name="cường nguyễn" userId="ca11ea2e2c9e006c" providerId="LiveId" clId="{A284646D-0D1D-9A4C-B054-961300A1F09D}" dt="2021-03-26T05:39:13.959" v="1123"/>
          <ac:spMkLst>
            <pc:docMk/>
            <pc:sldMk cId="4030010662" sldId="357"/>
            <ac:spMk id="2" creationId="{DDD40461-F1F5-4F05-A7DE-6B6CF7F49BC0}"/>
          </ac:spMkLst>
        </pc:spChg>
      </pc:sldChg>
      <pc:sldChg chg="modSp">
        <pc:chgData name="cường nguyễn" userId="ca11ea2e2c9e006c" providerId="LiveId" clId="{A284646D-0D1D-9A4C-B054-961300A1F09D}" dt="2021-03-26T05:39:13.959" v="1123"/>
        <pc:sldMkLst>
          <pc:docMk/>
          <pc:sldMk cId="3078539496" sldId="358"/>
        </pc:sldMkLst>
        <pc:spChg chg="mod">
          <ac:chgData name="cường nguyễn" userId="ca11ea2e2c9e006c" providerId="LiveId" clId="{A284646D-0D1D-9A4C-B054-961300A1F09D}" dt="2021-03-26T05:39:13.959" v="1123"/>
          <ac:spMkLst>
            <pc:docMk/>
            <pc:sldMk cId="3078539496" sldId="358"/>
            <ac:spMk id="2" creationId="{DDD40461-F1F5-4F05-A7DE-6B6CF7F49BC0}"/>
          </ac:spMkLst>
        </pc:spChg>
      </pc:sldChg>
      <pc:sldChg chg="modSp">
        <pc:chgData name="cường nguyễn" userId="ca11ea2e2c9e006c" providerId="LiveId" clId="{A284646D-0D1D-9A4C-B054-961300A1F09D}" dt="2021-03-26T05:39:13.959" v="1123"/>
        <pc:sldMkLst>
          <pc:docMk/>
          <pc:sldMk cId="2603000694" sldId="359"/>
        </pc:sldMkLst>
        <pc:spChg chg="mod">
          <ac:chgData name="cường nguyễn" userId="ca11ea2e2c9e006c" providerId="LiveId" clId="{A284646D-0D1D-9A4C-B054-961300A1F09D}" dt="2021-03-26T05:39:13.959" v="1123"/>
          <ac:spMkLst>
            <pc:docMk/>
            <pc:sldMk cId="2603000694" sldId="359"/>
            <ac:spMk id="2" creationId="{DDD40461-F1F5-4F05-A7DE-6B6CF7F49BC0}"/>
          </ac:spMkLst>
        </pc:spChg>
        <pc:picChg chg="mod">
          <ac:chgData name="cường nguyễn" userId="ca11ea2e2c9e006c" providerId="LiveId" clId="{A284646D-0D1D-9A4C-B054-961300A1F09D}" dt="2021-03-26T05:39:13.959" v="1123"/>
          <ac:picMkLst>
            <pc:docMk/>
            <pc:sldMk cId="2603000694" sldId="359"/>
            <ac:picMk id="4" creationId="{E4194FD5-FE23-40A1-A5FD-5BEEC0279EA8}"/>
          </ac:picMkLst>
        </pc:picChg>
      </pc:sldChg>
      <pc:sldChg chg="modSp">
        <pc:chgData name="cường nguyễn" userId="ca11ea2e2c9e006c" providerId="LiveId" clId="{A284646D-0D1D-9A4C-B054-961300A1F09D}" dt="2021-03-26T05:39:13.959" v="1123"/>
        <pc:sldMkLst>
          <pc:docMk/>
          <pc:sldMk cId="278132420" sldId="360"/>
        </pc:sldMkLst>
        <pc:spChg chg="mod">
          <ac:chgData name="cường nguyễn" userId="ca11ea2e2c9e006c" providerId="LiveId" clId="{A284646D-0D1D-9A4C-B054-961300A1F09D}" dt="2021-03-26T05:39:13.959" v="1123"/>
          <ac:spMkLst>
            <pc:docMk/>
            <pc:sldMk cId="278132420" sldId="360"/>
            <ac:spMk id="2" creationId="{DDD40461-F1F5-4F05-A7DE-6B6CF7F49BC0}"/>
          </ac:spMkLst>
        </pc:spChg>
      </pc:sldChg>
      <pc:sldChg chg="modSp">
        <pc:chgData name="cường nguyễn" userId="ca11ea2e2c9e006c" providerId="LiveId" clId="{A284646D-0D1D-9A4C-B054-961300A1F09D}" dt="2021-03-26T05:39:13.959" v="1123"/>
        <pc:sldMkLst>
          <pc:docMk/>
          <pc:sldMk cId="2191772064" sldId="361"/>
        </pc:sldMkLst>
        <pc:spChg chg="mod">
          <ac:chgData name="cường nguyễn" userId="ca11ea2e2c9e006c" providerId="LiveId" clId="{A284646D-0D1D-9A4C-B054-961300A1F09D}" dt="2021-03-26T05:39:13.959" v="1123"/>
          <ac:spMkLst>
            <pc:docMk/>
            <pc:sldMk cId="2191772064" sldId="361"/>
            <ac:spMk id="2" creationId="{DDD40461-F1F5-4F05-A7DE-6B6CF7F49BC0}"/>
          </ac:spMkLst>
        </pc:spChg>
      </pc:sldChg>
      <pc:sldChg chg="delSp delDesignElem">
        <pc:chgData name="cường nguyễn" userId="ca11ea2e2c9e006c" providerId="LiveId" clId="{A284646D-0D1D-9A4C-B054-961300A1F09D}" dt="2021-03-26T05:39:13.959" v="1123"/>
        <pc:sldMkLst>
          <pc:docMk/>
          <pc:sldMk cId="2606377260" sldId="362"/>
        </pc:sldMkLst>
        <pc:spChg chg="del">
          <ac:chgData name="cường nguyễn" userId="ca11ea2e2c9e006c" providerId="LiveId" clId="{A284646D-0D1D-9A4C-B054-961300A1F09D}" dt="2021-03-26T05:39:13.959" v="1123"/>
          <ac:spMkLst>
            <pc:docMk/>
            <pc:sldMk cId="2606377260" sldId="362"/>
            <ac:spMk id="10" creationId="{6697F791-5FFA-4164-899F-EB52EA72B024}"/>
          </ac:spMkLst>
        </pc:spChg>
        <pc:spChg chg="del">
          <ac:chgData name="cường nguyễn" userId="ca11ea2e2c9e006c" providerId="LiveId" clId="{A284646D-0D1D-9A4C-B054-961300A1F09D}" dt="2021-03-26T05:39:13.959" v="1123"/>
          <ac:spMkLst>
            <pc:docMk/>
            <pc:sldMk cId="2606377260" sldId="362"/>
            <ac:spMk id="14" creationId="{B773AB25-A422-41AA-9737-5E04C1966DE1}"/>
          </ac:spMkLst>
        </pc:spChg>
        <pc:grpChg chg="del">
          <ac:chgData name="cường nguyễn" userId="ca11ea2e2c9e006c" providerId="LiveId" clId="{A284646D-0D1D-9A4C-B054-961300A1F09D}" dt="2021-03-26T05:39:13.959" v="1123"/>
          <ac:grpSpMkLst>
            <pc:docMk/>
            <pc:sldMk cId="2606377260" sldId="362"/>
            <ac:grpSpMk id="18" creationId="{6AD0D387-1584-4477-B5F8-52B50D4F2205}"/>
          </ac:grpSpMkLst>
        </pc:grpChg>
        <pc:picChg chg="del">
          <ac:chgData name="cường nguyễn" userId="ca11ea2e2c9e006c" providerId="LiveId" clId="{A284646D-0D1D-9A4C-B054-961300A1F09D}" dt="2021-03-26T05:39:13.959" v="1123"/>
          <ac:picMkLst>
            <pc:docMk/>
            <pc:sldMk cId="2606377260" sldId="362"/>
            <ac:picMk id="12" creationId="{4E28A1A9-FB81-4816-AAEA-C3B430946951}"/>
          </ac:picMkLst>
        </pc:picChg>
        <pc:picChg chg="del">
          <ac:chgData name="cường nguyễn" userId="ca11ea2e2c9e006c" providerId="LiveId" clId="{A284646D-0D1D-9A4C-B054-961300A1F09D}" dt="2021-03-26T05:39:13.959" v="1123"/>
          <ac:picMkLst>
            <pc:docMk/>
            <pc:sldMk cId="2606377260" sldId="362"/>
            <ac:picMk id="16" creationId="{AF0552B8-DE8C-40DF-B29F-1728E6A10619}"/>
          </ac:picMkLst>
        </pc:picChg>
      </pc:sldChg>
      <pc:sldChg chg="modSp">
        <pc:chgData name="cường nguyễn" userId="ca11ea2e2c9e006c" providerId="LiveId" clId="{A284646D-0D1D-9A4C-B054-961300A1F09D}" dt="2021-03-26T05:39:13.959" v="1123"/>
        <pc:sldMkLst>
          <pc:docMk/>
          <pc:sldMk cId="1126593157" sldId="363"/>
        </pc:sldMkLst>
        <pc:spChg chg="mod">
          <ac:chgData name="cường nguyễn" userId="ca11ea2e2c9e006c" providerId="LiveId" clId="{A284646D-0D1D-9A4C-B054-961300A1F09D}" dt="2021-03-26T05:39:13.959" v="1123"/>
          <ac:spMkLst>
            <pc:docMk/>
            <pc:sldMk cId="1126593157" sldId="363"/>
            <ac:spMk id="2" creationId="{DDD40461-F1F5-4F05-A7DE-6B6CF7F49BC0}"/>
          </ac:spMkLst>
        </pc:spChg>
      </pc:sldChg>
      <pc:sldChg chg="modSp">
        <pc:chgData name="cường nguyễn" userId="ca11ea2e2c9e006c" providerId="LiveId" clId="{A284646D-0D1D-9A4C-B054-961300A1F09D}" dt="2021-03-26T05:39:13.959" v="1123"/>
        <pc:sldMkLst>
          <pc:docMk/>
          <pc:sldMk cId="4067471170" sldId="364"/>
        </pc:sldMkLst>
        <pc:spChg chg="mod">
          <ac:chgData name="cường nguyễn" userId="ca11ea2e2c9e006c" providerId="LiveId" clId="{A284646D-0D1D-9A4C-B054-961300A1F09D}" dt="2021-03-26T05:39:13.959" v="1123"/>
          <ac:spMkLst>
            <pc:docMk/>
            <pc:sldMk cId="4067471170" sldId="364"/>
            <ac:spMk id="2" creationId="{DDD40461-F1F5-4F05-A7DE-6B6CF7F49BC0}"/>
          </ac:spMkLst>
        </pc:spChg>
      </pc:sldChg>
      <pc:sldChg chg="modSp">
        <pc:chgData name="cường nguyễn" userId="ca11ea2e2c9e006c" providerId="LiveId" clId="{A284646D-0D1D-9A4C-B054-961300A1F09D}" dt="2021-03-26T05:39:13.959" v="1123"/>
        <pc:sldMkLst>
          <pc:docMk/>
          <pc:sldMk cId="2459051179" sldId="365"/>
        </pc:sldMkLst>
        <pc:spChg chg="mod">
          <ac:chgData name="cường nguyễn" userId="ca11ea2e2c9e006c" providerId="LiveId" clId="{A284646D-0D1D-9A4C-B054-961300A1F09D}" dt="2021-03-26T05:39:13.959" v="1123"/>
          <ac:spMkLst>
            <pc:docMk/>
            <pc:sldMk cId="2459051179" sldId="365"/>
            <ac:spMk id="2" creationId="{DDD40461-F1F5-4F05-A7DE-6B6CF7F49BC0}"/>
          </ac:spMkLst>
        </pc:spChg>
      </pc:sldChg>
      <pc:sldChg chg="modSp">
        <pc:chgData name="cường nguyễn" userId="ca11ea2e2c9e006c" providerId="LiveId" clId="{A284646D-0D1D-9A4C-B054-961300A1F09D}" dt="2021-03-26T05:39:13.959" v="1123"/>
        <pc:sldMkLst>
          <pc:docMk/>
          <pc:sldMk cId="929666268" sldId="366"/>
        </pc:sldMkLst>
        <pc:spChg chg="mod">
          <ac:chgData name="cường nguyễn" userId="ca11ea2e2c9e006c" providerId="LiveId" clId="{A284646D-0D1D-9A4C-B054-961300A1F09D}" dt="2021-03-26T05:39:13.959" v="1123"/>
          <ac:spMkLst>
            <pc:docMk/>
            <pc:sldMk cId="929666268" sldId="366"/>
            <ac:spMk id="2" creationId="{DDD40461-F1F5-4F05-A7DE-6B6CF7F49BC0}"/>
          </ac:spMkLst>
        </pc:spChg>
      </pc:sldChg>
      <pc:sldChg chg="modSp">
        <pc:chgData name="cường nguyễn" userId="ca11ea2e2c9e006c" providerId="LiveId" clId="{A284646D-0D1D-9A4C-B054-961300A1F09D}" dt="2021-03-26T05:39:13.959" v="1123"/>
        <pc:sldMkLst>
          <pc:docMk/>
          <pc:sldMk cId="559091897" sldId="367"/>
        </pc:sldMkLst>
        <pc:spChg chg="mod">
          <ac:chgData name="cường nguyễn" userId="ca11ea2e2c9e006c" providerId="LiveId" clId="{A284646D-0D1D-9A4C-B054-961300A1F09D}" dt="2021-03-26T05:39:13.959" v="1123"/>
          <ac:spMkLst>
            <pc:docMk/>
            <pc:sldMk cId="559091897" sldId="367"/>
            <ac:spMk id="2" creationId="{DDD40461-F1F5-4F05-A7DE-6B6CF7F49BC0}"/>
          </ac:spMkLst>
        </pc:spChg>
      </pc:sldChg>
      <pc:sldChg chg="modSp">
        <pc:chgData name="cường nguyễn" userId="ca11ea2e2c9e006c" providerId="LiveId" clId="{A284646D-0D1D-9A4C-B054-961300A1F09D}" dt="2021-03-26T05:39:13.959" v="1123"/>
        <pc:sldMkLst>
          <pc:docMk/>
          <pc:sldMk cId="2258196786" sldId="368"/>
        </pc:sldMkLst>
        <pc:spChg chg="mod">
          <ac:chgData name="cường nguyễn" userId="ca11ea2e2c9e006c" providerId="LiveId" clId="{A284646D-0D1D-9A4C-B054-961300A1F09D}" dt="2021-03-26T05:39:13.959" v="1123"/>
          <ac:spMkLst>
            <pc:docMk/>
            <pc:sldMk cId="2258196786" sldId="368"/>
            <ac:spMk id="2" creationId="{DDD40461-F1F5-4F05-A7DE-6B6CF7F49BC0}"/>
          </ac:spMkLst>
        </pc:spChg>
      </pc:sldChg>
      <pc:sldChg chg="modSp">
        <pc:chgData name="cường nguyễn" userId="ca11ea2e2c9e006c" providerId="LiveId" clId="{A284646D-0D1D-9A4C-B054-961300A1F09D}" dt="2021-03-26T05:39:13.959" v="1123"/>
        <pc:sldMkLst>
          <pc:docMk/>
          <pc:sldMk cId="0" sldId="369"/>
        </pc:sldMkLst>
        <pc:spChg chg="mod">
          <ac:chgData name="cường nguyễn" userId="ca11ea2e2c9e006c" providerId="LiveId" clId="{A284646D-0D1D-9A4C-B054-961300A1F09D}" dt="2021-03-26T05:39:13.959" v="1123"/>
          <ac:spMkLst>
            <pc:docMk/>
            <pc:sldMk cId="0" sldId="369"/>
            <ac:spMk id="4" creationId="{00000000-0000-0000-0000-000000000000}"/>
          </ac:spMkLst>
        </pc:spChg>
      </pc:sldChg>
      <pc:sldChg chg="modSp">
        <pc:chgData name="cường nguyễn" userId="ca11ea2e2c9e006c" providerId="LiveId" clId="{A284646D-0D1D-9A4C-B054-961300A1F09D}" dt="2021-03-26T05:39:13.959" v="1123"/>
        <pc:sldMkLst>
          <pc:docMk/>
          <pc:sldMk cId="149928297" sldId="370"/>
        </pc:sldMkLst>
        <pc:spChg chg="mod">
          <ac:chgData name="cường nguyễn" userId="ca11ea2e2c9e006c" providerId="LiveId" clId="{A284646D-0D1D-9A4C-B054-961300A1F09D}" dt="2021-03-26T05:39:13.959" v="1123"/>
          <ac:spMkLst>
            <pc:docMk/>
            <pc:sldMk cId="149928297" sldId="370"/>
            <ac:spMk id="2" creationId="{DDD40461-F1F5-4F05-A7DE-6B6CF7F49BC0}"/>
          </ac:spMkLst>
        </pc:spChg>
      </pc:sldChg>
      <pc:sldChg chg="modSp">
        <pc:chgData name="cường nguyễn" userId="ca11ea2e2c9e006c" providerId="LiveId" clId="{A284646D-0D1D-9A4C-B054-961300A1F09D}" dt="2021-03-26T05:39:13.959" v="1123"/>
        <pc:sldMkLst>
          <pc:docMk/>
          <pc:sldMk cId="1467720101" sldId="371"/>
        </pc:sldMkLst>
        <pc:spChg chg="mod">
          <ac:chgData name="cường nguyễn" userId="ca11ea2e2c9e006c" providerId="LiveId" clId="{A284646D-0D1D-9A4C-B054-961300A1F09D}" dt="2021-03-26T05:39:13.959" v="1123"/>
          <ac:spMkLst>
            <pc:docMk/>
            <pc:sldMk cId="1467720101" sldId="371"/>
            <ac:spMk id="2" creationId="{DDD40461-F1F5-4F05-A7DE-6B6CF7F49BC0}"/>
          </ac:spMkLst>
        </pc:spChg>
      </pc:sldChg>
      <pc:sldChg chg="delSp modSp mod delDesignElem">
        <pc:chgData name="cường nguyễn" userId="ca11ea2e2c9e006c" providerId="LiveId" clId="{A284646D-0D1D-9A4C-B054-961300A1F09D}" dt="2021-03-26T05:39:15.067" v="1130" actId="27636"/>
        <pc:sldMkLst>
          <pc:docMk/>
          <pc:sldMk cId="433858390" sldId="372"/>
        </pc:sldMkLst>
        <pc:spChg chg="mod">
          <ac:chgData name="cường nguyễn" userId="ca11ea2e2c9e006c" providerId="LiveId" clId="{A284646D-0D1D-9A4C-B054-961300A1F09D}" dt="2021-03-26T05:39:15.067" v="1130" actId="27636"/>
          <ac:spMkLst>
            <pc:docMk/>
            <pc:sldMk cId="433858390" sldId="372"/>
            <ac:spMk id="3" creationId="{25DD24A8-F0EC-490F-A442-742AF85C1159}"/>
          </ac:spMkLst>
        </pc:spChg>
        <pc:spChg chg="del">
          <ac:chgData name="cường nguyễn" userId="ca11ea2e2c9e006c" providerId="LiveId" clId="{A284646D-0D1D-9A4C-B054-961300A1F09D}" dt="2021-03-26T05:39:13.959" v="1123"/>
          <ac:spMkLst>
            <pc:docMk/>
            <pc:sldMk cId="433858390" sldId="372"/>
            <ac:spMk id="47" creationId="{C2E4E997-8672-4FFD-B8EC-9932A8E4714B}"/>
          </ac:spMkLst>
        </pc:spChg>
        <pc:grpChg chg="del">
          <ac:chgData name="cường nguyễn" userId="ca11ea2e2c9e006c" providerId="LiveId" clId="{A284646D-0D1D-9A4C-B054-961300A1F09D}" dt="2021-03-26T05:39:13.959" v="1123"/>
          <ac:grpSpMkLst>
            <pc:docMk/>
            <pc:sldMk cId="433858390" sldId="372"/>
            <ac:grpSpMk id="49" creationId="{453E4DEE-E996-40F8-8635-0FF43D7348F9}"/>
          </ac:grpSpMkLst>
        </pc:grpChg>
        <pc:picChg chg="del">
          <ac:chgData name="cường nguyễn" userId="ca11ea2e2c9e006c" providerId="LiveId" clId="{A284646D-0D1D-9A4C-B054-961300A1F09D}" dt="2021-03-26T05:39:13.959" v="1123"/>
          <ac:picMkLst>
            <pc:docMk/>
            <pc:sldMk cId="433858390" sldId="372"/>
            <ac:picMk id="48" creationId="{FE6BA9E6-1D9E-4D30-B528-D49FA1342E4E}"/>
          </ac:picMkLst>
        </pc:picChg>
      </pc:sldChg>
      <pc:sldChg chg="delSp delDesignElem">
        <pc:chgData name="cường nguyễn" userId="ca11ea2e2c9e006c" providerId="LiveId" clId="{A284646D-0D1D-9A4C-B054-961300A1F09D}" dt="2021-03-26T05:39:13.959" v="1123"/>
        <pc:sldMkLst>
          <pc:docMk/>
          <pc:sldMk cId="3208176185" sldId="373"/>
        </pc:sldMkLst>
        <pc:spChg chg="del">
          <ac:chgData name="cường nguyễn" userId="ca11ea2e2c9e006c" providerId="LiveId" clId="{A284646D-0D1D-9A4C-B054-961300A1F09D}" dt="2021-03-26T05:39:13.959" v="1123"/>
          <ac:spMkLst>
            <pc:docMk/>
            <pc:sldMk cId="3208176185" sldId="373"/>
            <ac:spMk id="94" creationId="{6697F791-5FFA-4164-899F-EB52EA72B024}"/>
          </ac:spMkLst>
        </pc:spChg>
        <pc:spChg chg="del">
          <ac:chgData name="cường nguyễn" userId="ca11ea2e2c9e006c" providerId="LiveId" clId="{A284646D-0D1D-9A4C-B054-961300A1F09D}" dt="2021-03-26T05:39:13.959" v="1123"/>
          <ac:spMkLst>
            <pc:docMk/>
            <pc:sldMk cId="3208176185" sldId="373"/>
            <ac:spMk id="96" creationId="{B773AB25-A422-41AA-9737-5E04C1966DE1}"/>
          </ac:spMkLst>
        </pc:spChg>
        <pc:grpChg chg="del">
          <ac:chgData name="cường nguyễn" userId="ca11ea2e2c9e006c" providerId="LiveId" clId="{A284646D-0D1D-9A4C-B054-961300A1F09D}" dt="2021-03-26T05:39:13.959" v="1123"/>
          <ac:grpSpMkLst>
            <pc:docMk/>
            <pc:sldMk cId="3208176185" sldId="373"/>
            <ac:grpSpMk id="99" creationId="{6AD0D387-1584-4477-B5F8-52B50D4F2205}"/>
          </ac:grpSpMkLst>
        </pc:grpChg>
        <pc:picChg chg="del">
          <ac:chgData name="cường nguyễn" userId="ca11ea2e2c9e006c" providerId="LiveId" clId="{A284646D-0D1D-9A4C-B054-961300A1F09D}" dt="2021-03-26T05:39:13.959" v="1123"/>
          <ac:picMkLst>
            <pc:docMk/>
            <pc:sldMk cId="3208176185" sldId="373"/>
            <ac:picMk id="95" creationId="{4E28A1A9-FB81-4816-AAEA-C3B430946951}"/>
          </ac:picMkLst>
        </pc:picChg>
        <pc:picChg chg="del">
          <ac:chgData name="cường nguyễn" userId="ca11ea2e2c9e006c" providerId="LiveId" clId="{A284646D-0D1D-9A4C-B054-961300A1F09D}" dt="2021-03-26T05:39:13.959" v="1123"/>
          <ac:picMkLst>
            <pc:docMk/>
            <pc:sldMk cId="3208176185" sldId="373"/>
            <ac:picMk id="97" creationId="{AF0552B8-DE8C-40DF-B29F-1728E6A10619}"/>
          </ac:picMkLst>
        </pc:picChg>
      </pc:sldChg>
      <pc:sldChg chg="modSp">
        <pc:chgData name="cường nguyễn" userId="ca11ea2e2c9e006c" providerId="LiveId" clId="{A284646D-0D1D-9A4C-B054-961300A1F09D}" dt="2021-03-26T05:39:13.959" v="1123"/>
        <pc:sldMkLst>
          <pc:docMk/>
          <pc:sldMk cId="1935460309" sldId="374"/>
        </pc:sldMkLst>
        <pc:spChg chg="mod">
          <ac:chgData name="cường nguyễn" userId="ca11ea2e2c9e006c" providerId="LiveId" clId="{A284646D-0D1D-9A4C-B054-961300A1F09D}" dt="2021-03-26T05:39:13.959" v="1123"/>
          <ac:spMkLst>
            <pc:docMk/>
            <pc:sldMk cId="1935460309" sldId="374"/>
            <ac:spMk id="2" creationId="{DDD40461-F1F5-4F05-A7DE-6B6CF7F49BC0}"/>
          </ac:spMkLst>
        </pc:spChg>
      </pc:sldChg>
      <pc:sldChg chg="modSp">
        <pc:chgData name="cường nguyễn" userId="ca11ea2e2c9e006c" providerId="LiveId" clId="{A284646D-0D1D-9A4C-B054-961300A1F09D}" dt="2021-03-26T05:39:13.959" v="1123"/>
        <pc:sldMkLst>
          <pc:docMk/>
          <pc:sldMk cId="1656619177" sldId="375"/>
        </pc:sldMkLst>
        <pc:spChg chg="mod">
          <ac:chgData name="cường nguyễn" userId="ca11ea2e2c9e006c" providerId="LiveId" clId="{A284646D-0D1D-9A4C-B054-961300A1F09D}" dt="2021-03-26T05:39:13.959" v="1123"/>
          <ac:spMkLst>
            <pc:docMk/>
            <pc:sldMk cId="1656619177" sldId="375"/>
            <ac:spMk id="2" creationId="{DDD40461-F1F5-4F05-A7DE-6B6CF7F49BC0}"/>
          </ac:spMkLst>
        </pc:spChg>
      </pc:sldChg>
      <pc:sldChg chg="modSp">
        <pc:chgData name="cường nguyễn" userId="ca11ea2e2c9e006c" providerId="LiveId" clId="{A284646D-0D1D-9A4C-B054-961300A1F09D}" dt="2021-03-26T05:39:13.959" v="1123"/>
        <pc:sldMkLst>
          <pc:docMk/>
          <pc:sldMk cId="357039849" sldId="376"/>
        </pc:sldMkLst>
        <pc:spChg chg="mod">
          <ac:chgData name="cường nguyễn" userId="ca11ea2e2c9e006c" providerId="LiveId" clId="{A284646D-0D1D-9A4C-B054-961300A1F09D}" dt="2021-03-26T05:39:13.959" v="1123"/>
          <ac:spMkLst>
            <pc:docMk/>
            <pc:sldMk cId="357039849" sldId="376"/>
            <ac:spMk id="2" creationId="{DDD40461-F1F5-4F05-A7DE-6B6CF7F49BC0}"/>
          </ac:spMkLst>
        </pc:spChg>
      </pc:sldChg>
      <pc:sldChg chg="modSp">
        <pc:chgData name="cường nguyễn" userId="ca11ea2e2c9e006c" providerId="LiveId" clId="{A284646D-0D1D-9A4C-B054-961300A1F09D}" dt="2021-03-26T05:39:13.959" v="1123"/>
        <pc:sldMkLst>
          <pc:docMk/>
          <pc:sldMk cId="2130624000" sldId="377"/>
        </pc:sldMkLst>
        <pc:spChg chg="mod">
          <ac:chgData name="cường nguyễn" userId="ca11ea2e2c9e006c" providerId="LiveId" clId="{A284646D-0D1D-9A4C-B054-961300A1F09D}" dt="2021-03-26T05:39:13.959" v="1123"/>
          <ac:spMkLst>
            <pc:docMk/>
            <pc:sldMk cId="2130624000" sldId="377"/>
            <ac:spMk id="2" creationId="{DDD40461-F1F5-4F05-A7DE-6B6CF7F49BC0}"/>
          </ac:spMkLst>
        </pc:spChg>
      </pc:sldChg>
      <pc:sldChg chg="modSp">
        <pc:chgData name="cường nguyễn" userId="ca11ea2e2c9e006c" providerId="LiveId" clId="{A284646D-0D1D-9A4C-B054-961300A1F09D}" dt="2021-03-26T05:39:13.959" v="1123"/>
        <pc:sldMkLst>
          <pc:docMk/>
          <pc:sldMk cId="3065105465" sldId="378"/>
        </pc:sldMkLst>
        <pc:spChg chg="mod">
          <ac:chgData name="cường nguyễn" userId="ca11ea2e2c9e006c" providerId="LiveId" clId="{A284646D-0D1D-9A4C-B054-961300A1F09D}" dt="2021-03-26T05:39:13.959" v="1123"/>
          <ac:spMkLst>
            <pc:docMk/>
            <pc:sldMk cId="3065105465" sldId="378"/>
            <ac:spMk id="2" creationId="{DDD40461-F1F5-4F05-A7DE-6B6CF7F49BC0}"/>
          </ac:spMkLst>
        </pc:spChg>
      </pc:sldChg>
      <pc:sldChg chg="modSp">
        <pc:chgData name="cường nguyễn" userId="ca11ea2e2c9e006c" providerId="LiveId" clId="{A284646D-0D1D-9A4C-B054-961300A1F09D}" dt="2021-03-26T05:39:13.959" v="1123"/>
        <pc:sldMkLst>
          <pc:docMk/>
          <pc:sldMk cId="2149671476" sldId="379"/>
        </pc:sldMkLst>
        <pc:spChg chg="mod">
          <ac:chgData name="cường nguyễn" userId="ca11ea2e2c9e006c" providerId="LiveId" clId="{A284646D-0D1D-9A4C-B054-961300A1F09D}" dt="2021-03-26T05:39:13.959" v="1123"/>
          <ac:spMkLst>
            <pc:docMk/>
            <pc:sldMk cId="2149671476" sldId="379"/>
            <ac:spMk id="2" creationId="{DDD40461-F1F5-4F05-A7DE-6B6CF7F49BC0}"/>
          </ac:spMkLst>
        </pc:spChg>
      </pc:sldChg>
      <pc:sldChg chg="modSp">
        <pc:chgData name="cường nguyễn" userId="ca11ea2e2c9e006c" providerId="LiveId" clId="{A284646D-0D1D-9A4C-B054-961300A1F09D}" dt="2021-03-26T05:39:13.959" v="1123"/>
        <pc:sldMkLst>
          <pc:docMk/>
          <pc:sldMk cId="3250812925" sldId="380"/>
        </pc:sldMkLst>
        <pc:spChg chg="mod">
          <ac:chgData name="cường nguyễn" userId="ca11ea2e2c9e006c" providerId="LiveId" clId="{A284646D-0D1D-9A4C-B054-961300A1F09D}" dt="2021-03-26T05:39:13.959" v="1123"/>
          <ac:spMkLst>
            <pc:docMk/>
            <pc:sldMk cId="3250812925" sldId="380"/>
            <ac:spMk id="2" creationId="{DDD40461-F1F5-4F05-A7DE-6B6CF7F49BC0}"/>
          </ac:spMkLst>
        </pc:spChg>
      </pc:sldChg>
      <pc:sldChg chg="modSp">
        <pc:chgData name="cường nguyễn" userId="ca11ea2e2c9e006c" providerId="LiveId" clId="{A284646D-0D1D-9A4C-B054-961300A1F09D}" dt="2021-03-26T05:39:13.959" v="1123"/>
        <pc:sldMkLst>
          <pc:docMk/>
          <pc:sldMk cId="4208101754" sldId="381"/>
        </pc:sldMkLst>
        <pc:spChg chg="mod">
          <ac:chgData name="cường nguyễn" userId="ca11ea2e2c9e006c" providerId="LiveId" clId="{A284646D-0D1D-9A4C-B054-961300A1F09D}" dt="2021-03-26T05:39:13.959" v="1123"/>
          <ac:spMkLst>
            <pc:docMk/>
            <pc:sldMk cId="4208101754" sldId="381"/>
            <ac:spMk id="2" creationId="{DDD40461-F1F5-4F05-A7DE-6B6CF7F49BC0}"/>
          </ac:spMkLst>
        </pc:spChg>
      </pc:sldChg>
      <pc:sldChg chg="modSp">
        <pc:chgData name="cường nguyễn" userId="ca11ea2e2c9e006c" providerId="LiveId" clId="{A284646D-0D1D-9A4C-B054-961300A1F09D}" dt="2021-03-26T05:39:13.959" v="1123"/>
        <pc:sldMkLst>
          <pc:docMk/>
          <pc:sldMk cId="972070806" sldId="382"/>
        </pc:sldMkLst>
        <pc:spChg chg="mod">
          <ac:chgData name="cường nguyễn" userId="ca11ea2e2c9e006c" providerId="LiveId" clId="{A284646D-0D1D-9A4C-B054-961300A1F09D}" dt="2021-03-26T05:39:13.959" v="1123"/>
          <ac:spMkLst>
            <pc:docMk/>
            <pc:sldMk cId="972070806" sldId="382"/>
            <ac:spMk id="2" creationId="{DDD40461-F1F5-4F05-A7DE-6B6CF7F49BC0}"/>
          </ac:spMkLst>
        </pc:spChg>
      </pc:sldChg>
      <pc:sldChg chg="modSp">
        <pc:chgData name="cường nguyễn" userId="ca11ea2e2c9e006c" providerId="LiveId" clId="{A284646D-0D1D-9A4C-B054-961300A1F09D}" dt="2021-03-26T05:39:13.959" v="1123"/>
        <pc:sldMkLst>
          <pc:docMk/>
          <pc:sldMk cId="3564396554" sldId="383"/>
        </pc:sldMkLst>
        <pc:spChg chg="mod">
          <ac:chgData name="cường nguyễn" userId="ca11ea2e2c9e006c" providerId="LiveId" clId="{A284646D-0D1D-9A4C-B054-961300A1F09D}" dt="2021-03-26T05:39:13.959" v="1123"/>
          <ac:spMkLst>
            <pc:docMk/>
            <pc:sldMk cId="3564396554" sldId="383"/>
            <ac:spMk id="2" creationId="{DDD40461-F1F5-4F05-A7DE-6B6CF7F49BC0}"/>
          </ac:spMkLst>
        </pc:spChg>
      </pc:sldChg>
      <pc:sldChg chg="modSp">
        <pc:chgData name="cường nguyễn" userId="ca11ea2e2c9e006c" providerId="LiveId" clId="{A284646D-0D1D-9A4C-B054-961300A1F09D}" dt="2021-03-26T05:39:13.959" v="1123"/>
        <pc:sldMkLst>
          <pc:docMk/>
          <pc:sldMk cId="3921695245" sldId="384"/>
        </pc:sldMkLst>
        <pc:spChg chg="mod">
          <ac:chgData name="cường nguyễn" userId="ca11ea2e2c9e006c" providerId="LiveId" clId="{A284646D-0D1D-9A4C-B054-961300A1F09D}" dt="2021-03-26T05:39:13.959" v="1123"/>
          <ac:spMkLst>
            <pc:docMk/>
            <pc:sldMk cId="3921695245" sldId="384"/>
            <ac:spMk id="2" creationId="{DDD40461-F1F5-4F05-A7DE-6B6CF7F49BC0}"/>
          </ac:spMkLst>
        </pc:spChg>
      </pc:sldChg>
      <pc:sldChg chg="modSp">
        <pc:chgData name="cường nguyễn" userId="ca11ea2e2c9e006c" providerId="LiveId" clId="{A284646D-0D1D-9A4C-B054-961300A1F09D}" dt="2021-03-26T05:39:13.959" v="1123"/>
        <pc:sldMkLst>
          <pc:docMk/>
          <pc:sldMk cId="3917781892" sldId="385"/>
        </pc:sldMkLst>
        <pc:spChg chg="mod">
          <ac:chgData name="cường nguyễn" userId="ca11ea2e2c9e006c" providerId="LiveId" clId="{A284646D-0D1D-9A4C-B054-961300A1F09D}" dt="2021-03-26T05:39:13.959" v="1123"/>
          <ac:spMkLst>
            <pc:docMk/>
            <pc:sldMk cId="3917781892" sldId="385"/>
            <ac:spMk id="2" creationId="{DDD40461-F1F5-4F05-A7DE-6B6CF7F49BC0}"/>
          </ac:spMkLst>
        </pc:spChg>
      </pc:sldChg>
      <pc:sldChg chg="modSp">
        <pc:chgData name="cường nguyễn" userId="ca11ea2e2c9e006c" providerId="LiveId" clId="{A284646D-0D1D-9A4C-B054-961300A1F09D}" dt="2021-03-26T05:39:13.959" v="1123"/>
        <pc:sldMkLst>
          <pc:docMk/>
          <pc:sldMk cId="2291101730" sldId="386"/>
        </pc:sldMkLst>
        <pc:spChg chg="mod">
          <ac:chgData name="cường nguyễn" userId="ca11ea2e2c9e006c" providerId="LiveId" clId="{A284646D-0D1D-9A4C-B054-961300A1F09D}" dt="2021-03-26T05:39:13.959" v="1123"/>
          <ac:spMkLst>
            <pc:docMk/>
            <pc:sldMk cId="2291101730" sldId="386"/>
            <ac:spMk id="2" creationId="{DDD40461-F1F5-4F05-A7DE-6B6CF7F49BC0}"/>
          </ac:spMkLst>
        </pc:spChg>
      </pc:sldChg>
      <pc:sldChg chg="delSp modSp mod delDesignElem">
        <pc:chgData name="cường nguyễn" userId="ca11ea2e2c9e006c" providerId="LiveId" clId="{A284646D-0D1D-9A4C-B054-961300A1F09D}" dt="2021-03-26T05:39:15.283" v="1132" actId="27636"/>
        <pc:sldMkLst>
          <pc:docMk/>
          <pc:sldMk cId="3130734020" sldId="387"/>
        </pc:sldMkLst>
        <pc:spChg chg="mod">
          <ac:chgData name="cường nguyễn" userId="ca11ea2e2c9e006c" providerId="LiveId" clId="{A284646D-0D1D-9A4C-B054-961300A1F09D}" dt="2021-03-26T05:39:15.283" v="1132" actId="27636"/>
          <ac:spMkLst>
            <pc:docMk/>
            <pc:sldMk cId="3130734020" sldId="387"/>
            <ac:spMk id="2" creationId="{DDD40461-F1F5-4F05-A7DE-6B6CF7F49BC0}"/>
          </ac:spMkLst>
        </pc:spChg>
        <pc:spChg chg="del">
          <ac:chgData name="cường nguyễn" userId="ca11ea2e2c9e006c" providerId="LiveId" clId="{A284646D-0D1D-9A4C-B054-961300A1F09D}" dt="2021-03-26T05:39:13.959" v="1123"/>
          <ac:spMkLst>
            <pc:docMk/>
            <pc:sldMk cId="3130734020" sldId="387"/>
            <ac:spMk id="12" creationId="{9775AF3B-5284-4B97-9BB7-55C6FB3699C2}"/>
          </ac:spMkLst>
        </pc:spChg>
        <pc:spChg chg="del">
          <ac:chgData name="cường nguyễn" userId="ca11ea2e2c9e006c" providerId="LiveId" clId="{A284646D-0D1D-9A4C-B054-961300A1F09D}" dt="2021-03-26T05:39:13.959" v="1123"/>
          <ac:spMkLst>
            <pc:docMk/>
            <pc:sldMk cId="3130734020" sldId="387"/>
            <ac:spMk id="57" creationId="{66D4F5BA-1D71-49B2-8A7F-6B4EB94D7265}"/>
          </ac:spMkLst>
        </pc:spChg>
        <pc:grpChg chg="del">
          <ac:chgData name="cường nguyễn" userId="ca11ea2e2c9e006c" providerId="LiveId" clId="{A284646D-0D1D-9A4C-B054-961300A1F09D}" dt="2021-03-26T05:39:13.959" v="1123"/>
          <ac:grpSpMkLst>
            <pc:docMk/>
            <pc:sldMk cId="3130734020" sldId="387"/>
            <ac:grpSpMk id="14" creationId="{A0F1F7ED-DA39-478F-85DA-317DE08941E8}"/>
          </ac:grpSpMkLst>
        </pc:grpChg>
        <pc:picChg chg="del">
          <ac:chgData name="cường nguyễn" userId="ca11ea2e2c9e006c" providerId="LiveId" clId="{A284646D-0D1D-9A4C-B054-961300A1F09D}" dt="2021-03-26T05:39:13.959" v="1123"/>
          <ac:picMkLst>
            <pc:docMk/>
            <pc:sldMk cId="3130734020" sldId="387"/>
            <ac:picMk id="55" creationId="{1B17CCE2-CEEF-40CA-8C4D-0DC2DCA78A23}"/>
          </ac:picMkLst>
        </pc:picChg>
      </pc:sldChg>
      <pc:sldChg chg="modSp">
        <pc:chgData name="cường nguyễn" userId="ca11ea2e2c9e006c" providerId="LiveId" clId="{A284646D-0D1D-9A4C-B054-961300A1F09D}" dt="2021-03-26T05:39:13.959" v="1123"/>
        <pc:sldMkLst>
          <pc:docMk/>
          <pc:sldMk cId="1645199747" sldId="388"/>
        </pc:sldMkLst>
        <pc:spChg chg="mod">
          <ac:chgData name="cường nguyễn" userId="ca11ea2e2c9e006c" providerId="LiveId" clId="{A284646D-0D1D-9A4C-B054-961300A1F09D}" dt="2021-03-26T05:39:13.959" v="1123"/>
          <ac:spMkLst>
            <pc:docMk/>
            <pc:sldMk cId="1645199747" sldId="388"/>
            <ac:spMk id="2" creationId="{DDD40461-F1F5-4F05-A7DE-6B6CF7F49BC0}"/>
          </ac:spMkLst>
        </pc:spChg>
      </pc:sldChg>
      <pc:sldChg chg="modSp">
        <pc:chgData name="cường nguyễn" userId="ca11ea2e2c9e006c" providerId="LiveId" clId="{A284646D-0D1D-9A4C-B054-961300A1F09D}" dt="2021-03-26T05:39:13.959" v="1123"/>
        <pc:sldMkLst>
          <pc:docMk/>
          <pc:sldMk cId="1456799684" sldId="389"/>
        </pc:sldMkLst>
        <pc:spChg chg="mod">
          <ac:chgData name="cường nguyễn" userId="ca11ea2e2c9e006c" providerId="LiveId" clId="{A284646D-0D1D-9A4C-B054-961300A1F09D}" dt="2021-03-26T05:39:13.959" v="1123"/>
          <ac:spMkLst>
            <pc:docMk/>
            <pc:sldMk cId="1456799684" sldId="389"/>
            <ac:spMk id="2" creationId="{DDD40461-F1F5-4F05-A7DE-6B6CF7F49BC0}"/>
          </ac:spMkLst>
        </pc:spChg>
      </pc:sldChg>
      <pc:sldChg chg="modSp">
        <pc:chgData name="cường nguyễn" userId="ca11ea2e2c9e006c" providerId="LiveId" clId="{A284646D-0D1D-9A4C-B054-961300A1F09D}" dt="2021-03-26T05:39:13.959" v="1123"/>
        <pc:sldMkLst>
          <pc:docMk/>
          <pc:sldMk cId="2613924938" sldId="390"/>
        </pc:sldMkLst>
        <pc:spChg chg="mod">
          <ac:chgData name="cường nguyễn" userId="ca11ea2e2c9e006c" providerId="LiveId" clId="{A284646D-0D1D-9A4C-B054-961300A1F09D}" dt="2021-03-26T05:39:13.959" v="1123"/>
          <ac:spMkLst>
            <pc:docMk/>
            <pc:sldMk cId="2613924938" sldId="390"/>
            <ac:spMk id="2" creationId="{DDD40461-F1F5-4F05-A7DE-6B6CF7F49BC0}"/>
          </ac:spMkLst>
        </pc:spChg>
      </pc:sldChg>
      <pc:sldChg chg="modSp">
        <pc:chgData name="cường nguyễn" userId="ca11ea2e2c9e006c" providerId="LiveId" clId="{A284646D-0D1D-9A4C-B054-961300A1F09D}" dt="2021-03-26T05:39:13.959" v="1123"/>
        <pc:sldMkLst>
          <pc:docMk/>
          <pc:sldMk cId="1375366703" sldId="391"/>
        </pc:sldMkLst>
        <pc:spChg chg="mod">
          <ac:chgData name="cường nguyễn" userId="ca11ea2e2c9e006c" providerId="LiveId" clId="{A284646D-0D1D-9A4C-B054-961300A1F09D}" dt="2021-03-26T05:39:13.959" v="1123"/>
          <ac:spMkLst>
            <pc:docMk/>
            <pc:sldMk cId="1375366703" sldId="391"/>
            <ac:spMk id="2" creationId="{DDD40461-F1F5-4F05-A7DE-6B6CF7F49BC0}"/>
          </ac:spMkLst>
        </pc:spChg>
      </pc:sldChg>
      <pc:sldChg chg="modSp">
        <pc:chgData name="cường nguyễn" userId="ca11ea2e2c9e006c" providerId="LiveId" clId="{A284646D-0D1D-9A4C-B054-961300A1F09D}" dt="2021-03-26T05:39:13.959" v="1123"/>
        <pc:sldMkLst>
          <pc:docMk/>
          <pc:sldMk cId="2478523918" sldId="392"/>
        </pc:sldMkLst>
        <pc:spChg chg="mod">
          <ac:chgData name="cường nguyễn" userId="ca11ea2e2c9e006c" providerId="LiveId" clId="{A284646D-0D1D-9A4C-B054-961300A1F09D}" dt="2021-03-26T05:39:13.959" v="1123"/>
          <ac:spMkLst>
            <pc:docMk/>
            <pc:sldMk cId="2478523918" sldId="392"/>
            <ac:spMk id="2" creationId="{DDD40461-F1F5-4F05-A7DE-6B6CF7F49BC0}"/>
          </ac:spMkLst>
        </pc:spChg>
      </pc:sldChg>
      <pc:sldChg chg="modSp">
        <pc:chgData name="cường nguyễn" userId="ca11ea2e2c9e006c" providerId="LiveId" clId="{A284646D-0D1D-9A4C-B054-961300A1F09D}" dt="2021-03-26T05:39:13.959" v="1123"/>
        <pc:sldMkLst>
          <pc:docMk/>
          <pc:sldMk cId="4245867789" sldId="393"/>
        </pc:sldMkLst>
        <pc:spChg chg="mod">
          <ac:chgData name="cường nguyễn" userId="ca11ea2e2c9e006c" providerId="LiveId" clId="{A284646D-0D1D-9A4C-B054-961300A1F09D}" dt="2021-03-26T05:39:13.959" v="1123"/>
          <ac:spMkLst>
            <pc:docMk/>
            <pc:sldMk cId="4245867789" sldId="393"/>
            <ac:spMk id="2" creationId="{DDD40461-F1F5-4F05-A7DE-6B6CF7F49BC0}"/>
          </ac:spMkLst>
        </pc:spChg>
      </pc:sldChg>
      <pc:sldChg chg="modSp">
        <pc:chgData name="cường nguyễn" userId="ca11ea2e2c9e006c" providerId="LiveId" clId="{A284646D-0D1D-9A4C-B054-961300A1F09D}" dt="2021-03-26T05:39:13.959" v="1123"/>
        <pc:sldMkLst>
          <pc:docMk/>
          <pc:sldMk cId="564849518" sldId="394"/>
        </pc:sldMkLst>
        <pc:spChg chg="mod">
          <ac:chgData name="cường nguyễn" userId="ca11ea2e2c9e006c" providerId="LiveId" clId="{A284646D-0D1D-9A4C-B054-961300A1F09D}" dt="2021-03-26T05:39:13.959" v="1123"/>
          <ac:spMkLst>
            <pc:docMk/>
            <pc:sldMk cId="564849518" sldId="394"/>
            <ac:spMk id="2" creationId="{DDD40461-F1F5-4F05-A7DE-6B6CF7F49BC0}"/>
          </ac:spMkLst>
        </pc:spChg>
      </pc:sldChg>
      <pc:sldChg chg="modSp">
        <pc:chgData name="cường nguyễn" userId="ca11ea2e2c9e006c" providerId="LiveId" clId="{A284646D-0D1D-9A4C-B054-961300A1F09D}" dt="2021-03-26T05:39:13.959" v="1123"/>
        <pc:sldMkLst>
          <pc:docMk/>
          <pc:sldMk cId="3523992809" sldId="395"/>
        </pc:sldMkLst>
        <pc:spChg chg="mod">
          <ac:chgData name="cường nguyễn" userId="ca11ea2e2c9e006c" providerId="LiveId" clId="{A284646D-0D1D-9A4C-B054-961300A1F09D}" dt="2021-03-26T05:39:13.959" v="1123"/>
          <ac:spMkLst>
            <pc:docMk/>
            <pc:sldMk cId="3523992809" sldId="395"/>
            <ac:spMk id="2" creationId="{DDD40461-F1F5-4F05-A7DE-6B6CF7F49BC0}"/>
          </ac:spMkLst>
        </pc:spChg>
      </pc:sldChg>
      <pc:sldMasterChg chg="addSp modSldLayout">
        <pc:chgData name="cường nguyễn" userId="ca11ea2e2c9e006c" providerId="LiveId" clId="{A284646D-0D1D-9A4C-B054-961300A1F09D}" dt="2021-03-26T05:39:13.959" v="1123"/>
        <pc:sldMasterMkLst>
          <pc:docMk/>
          <pc:sldMasterMk cId="3516501616" sldId="2147483669"/>
        </pc:sldMasterMkLst>
        <pc:picChg chg="add">
          <ac:chgData name="cường nguyễn" userId="ca11ea2e2c9e006c" providerId="LiveId" clId="{A284646D-0D1D-9A4C-B054-961300A1F09D}" dt="2021-03-26T05:39:13.959" v="1123"/>
          <ac:picMkLst>
            <pc:docMk/>
            <pc:sldMasterMk cId="3516501616" sldId="2147483669"/>
            <ac:picMk id="9" creationId="{05C11D08-A96D-C042-8C5E-F627CFAA89E9}"/>
          </ac:picMkLst>
        </pc:picChg>
        <pc:sldLayoutChg chg="addSp">
          <pc:chgData name="cường nguyễn" userId="ca11ea2e2c9e006c" providerId="LiveId" clId="{A284646D-0D1D-9A4C-B054-961300A1F09D}" dt="2021-03-26T05:39:13.959" v="1123"/>
          <pc:sldLayoutMkLst>
            <pc:docMk/>
            <pc:sldMasterMk cId="3516501616" sldId="2147483669"/>
            <pc:sldLayoutMk cId="3675866117" sldId="2147483670"/>
          </pc:sldLayoutMkLst>
          <pc:picChg chg="add">
            <ac:chgData name="cường nguyễn" userId="ca11ea2e2c9e006c" providerId="LiveId" clId="{A284646D-0D1D-9A4C-B054-961300A1F09D}" dt="2021-03-26T05:39:13.959" v="1123"/>
            <ac:picMkLst>
              <pc:docMk/>
              <pc:sldMasterMk cId="3516501616" sldId="2147483669"/>
              <pc:sldLayoutMk cId="3675866117" sldId="2147483670"/>
              <ac:picMk id="9" creationId="{50B60F61-1745-1E43-884B-CFBF51FAD364}"/>
            </ac:picMkLst>
          </pc:picChg>
        </pc:sldLayoutChg>
      </pc:sldMasterChg>
    </pc:docChg>
  </pc:docChgLst>
  <pc:docChgLst>
    <pc:chgData name="cường nguyễn" userId="ca11ea2e2c9e006c" providerId="LiveId" clId="{F0552A02-5992-4E55-A24D-536A86DD65DA}"/>
    <pc:docChg chg="modSld">
      <pc:chgData name="cường nguyễn" userId="ca11ea2e2c9e006c" providerId="LiveId" clId="{F0552A02-5992-4E55-A24D-536A86DD65DA}" dt="2022-01-30T08:51:44.042" v="93" actId="20577"/>
      <pc:docMkLst>
        <pc:docMk/>
      </pc:docMkLst>
      <pc:sldChg chg="modSp mod">
        <pc:chgData name="cường nguyễn" userId="ca11ea2e2c9e006c" providerId="LiveId" clId="{F0552A02-5992-4E55-A24D-536A86DD65DA}" dt="2022-01-30T08:51:25.563" v="84" actId="20577"/>
        <pc:sldMkLst>
          <pc:docMk/>
          <pc:sldMk cId="2531685774" sldId="264"/>
        </pc:sldMkLst>
        <pc:spChg chg="mod">
          <ac:chgData name="cường nguyễn" userId="ca11ea2e2c9e006c" providerId="LiveId" clId="{F0552A02-5992-4E55-A24D-536A86DD65DA}" dt="2022-01-30T08:51:25.563" v="84" actId="20577"/>
          <ac:spMkLst>
            <pc:docMk/>
            <pc:sldMk cId="2531685774" sldId="264"/>
            <ac:spMk id="3" creationId="{B0E51E13-AD59-481D-B3D8-30795248CA7A}"/>
          </ac:spMkLst>
        </pc:spChg>
      </pc:sldChg>
      <pc:sldChg chg="modSp mod">
        <pc:chgData name="cường nguyễn" userId="ca11ea2e2c9e006c" providerId="LiveId" clId="{F0552A02-5992-4E55-A24D-536A86DD65DA}" dt="2022-01-30T08:51:44.042" v="93" actId="20577"/>
        <pc:sldMkLst>
          <pc:docMk/>
          <pc:sldMk cId="854359999" sldId="265"/>
        </pc:sldMkLst>
        <pc:spChg chg="mod">
          <ac:chgData name="cường nguyễn" userId="ca11ea2e2c9e006c" providerId="LiveId" clId="{F0552A02-5992-4E55-A24D-536A86DD65DA}" dt="2022-01-30T08:51:44.042" v="93" actId="20577"/>
          <ac:spMkLst>
            <pc:docMk/>
            <pc:sldMk cId="854359999" sldId="265"/>
            <ac:spMk id="3" creationId="{B0E51E13-AD59-481D-B3D8-30795248CA7A}"/>
          </ac:spMkLst>
        </pc:spChg>
      </pc:sldChg>
    </pc:docChg>
  </pc:docChgLst>
  <pc:docChgLst>
    <pc:chgData name="cường nguyễn" userId="ca11ea2e2c9e006c" providerId="LiveId" clId="{A717421F-EC03-4AB7-A1F2-5375D3C214D7}"/>
    <pc:docChg chg="undo redo custSel addSld delSld modSld sldOrd modMainMaster">
      <pc:chgData name="cường nguyễn" userId="ca11ea2e2c9e006c" providerId="LiveId" clId="{A717421F-EC03-4AB7-A1F2-5375D3C214D7}" dt="2021-05-14T08:46:12.171" v="81511" actId="20577"/>
      <pc:docMkLst>
        <pc:docMk/>
      </pc:docMkLst>
      <pc:sldChg chg="modSp mod">
        <pc:chgData name="cường nguyễn" userId="ca11ea2e2c9e006c" providerId="LiveId" clId="{A717421F-EC03-4AB7-A1F2-5375D3C214D7}" dt="2021-03-28T13:11:07.616" v="69097" actId="27636"/>
        <pc:sldMkLst>
          <pc:docMk/>
          <pc:sldMk cId="1337192207" sldId="261"/>
        </pc:sldMkLst>
        <pc:spChg chg="mod">
          <ac:chgData name="cường nguyễn" userId="ca11ea2e2c9e006c" providerId="LiveId" clId="{A717421F-EC03-4AB7-A1F2-5375D3C214D7}" dt="2021-03-28T13:11:07.616" v="69097" actId="27636"/>
          <ac:spMkLst>
            <pc:docMk/>
            <pc:sldMk cId="1337192207" sldId="261"/>
            <ac:spMk id="2" creationId="{ED476017-D224-40AE-B921-67525450151A}"/>
          </ac:spMkLst>
        </pc:spChg>
        <pc:spChg chg="mod">
          <ac:chgData name="cường nguyễn" userId="ca11ea2e2c9e006c" providerId="LiveId" clId="{A717421F-EC03-4AB7-A1F2-5375D3C214D7}" dt="2021-03-05T14:28:54.581" v="229" actId="255"/>
          <ac:spMkLst>
            <pc:docMk/>
            <pc:sldMk cId="1337192207" sldId="261"/>
            <ac:spMk id="4" creationId="{58FB6D00-9BD6-4E16-B3CC-D6DEF8D7952C}"/>
          </ac:spMkLst>
        </pc:spChg>
      </pc:sldChg>
      <pc:sldChg chg="modSp mod">
        <pc:chgData name="cường nguyễn" userId="ca11ea2e2c9e006c" providerId="LiveId" clId="{A717421F-EC03-4AB7-A1F2-5375D3C214D7}" dt="2021-03-05T14:25:50.488" v="223" actId="255"/>
        <pc:sldMkLst>
          <pc:docMk/>
          <pc:sldMk cId="1094849372" sldId="262"/>
        </pc:sldMkLst>
        <pc:spChg chg="mod">
          <ac:chgData name="cường nguyễn" userId="ca11ea2e2c9e006c" providerId="LiveId" clId="{A717421F-EC03-4AB7-A1F2-5375D3C214D7}" dt="2021-03-05T14:23:40.259" v="21" actId="20577"/>
          <ac:spMkLst>
            <pc:docMk/>
            <pc:sldMk cId="1094849372" sldId="262"/>
            <ac:spMk id="2" creationId="{0A6BCF94-F108-4D92-8C4F-CD9273947A31}"/>
          </ac:spMkLst>
        </pc:spChg>
        <pc:spChg chg="mod">
          <ac:chgData name="cường nguyễn" userId="ca11ea2e2c9e006c" providerId="LiveId" clId="{A717421F-EC03-4AB7-A1F2-5375D3C214D7}" dt="2021-03-05T14:25:50.488" v="223" actId="255"/>
          <ac:spMkLst>
            <pc:docMk/>
            <pc:sldMk cId="1094849372" sldId="262"/>
            <ac:spMk id="3" creationId="{78399AB7-9E36-4EAD-B44A-9E0CEA24AACE}"/>
          </ac:spMkLst>
        </pc:spChg>
      </pc:sldChg>
      <pc:sldChg chg="modSp new mod">
        <pc:chgData name="cường nguyễn" userId="ca11ea2e2c9e006c" providerId="LiveId" clId="{A717421F-EC03-4AB7-A1F2-5375D3C214D7}" dt="2021-03-05T14:37:08.110" v="345" actId="2710"/>
        <pc:sldMkLst>
          <pc:docMk/>
          <pc:sldMk cId="2659070261" sldId="263"/>
        </pc:sldMkLst>
        <pc:spChg chg="mod">
          <ac:chgData name="cường nguyễn" userId="ca11ea2e2c9e006c" providerId="LiveId" clId="{A717421F-EC03-4AB7-A1F2-5375D3C214D7}" dt="2021-03-05T14:36:15.801" v="325" actId="2711"/>
          <ac:spMkLst>
            <pc:docMk/>
            <pc:sldMk cId="2659070261" sldId="263"/>
            <ac:spMk id="2" creationId="{5F227D07-E257-4AB7-95B2-3E3EFB1E33E1}"/>
          </ac:spMkLst>
        </pc:spChg>
        <pc:spChg chg="mod">
          <ac:chgData name="cường nguyễn" userId="ca11ea2e2c9e006c" providerId="LiveId" clId="{A717421F-EC03-4AB7-A1F2-5375D3C214D7}" dt="2021-03-05T14:37:08.110" v="345" actId="2710"/>
          <ac:spMkLst>
            <pc:docMk/>
            <pc:sldMk cId="2659070261" sldId="263"/>
            <ac:spMk id="3" creationId="{B9313D01-FB92-4D0F-9E9B-6D74620F5457}"/>
          </ac:spMkLst>
        </pc:spChg>
      </pc:sldChg>
      <pc:sldChg chg="modSp new mod ord">
        <pc:chgData name="cường nguyễn" userId="ca11ea2e2c9e006c" providerId="LiveId" clId="{A717421F-EC03-4AB7-A1F2-5375D3C214D7}" dt="2021-03-05T14:40:24.376" v="841" actId="2711"/>
        <pc:sldMkLst>
          <pc:docMk/>
          <pc:sldMk cId="2531685774" sldId="264"/>
        </pc:sldMkLst>
        <pc:spChg chg="mod">
          <ac:chgData name="cường nguyễn" userId="ca11ea2e2c9e006c" providerId="LiveId" clId="{A717421F-EC03-4AB7-A1F2-5375D3C214D7}" dt="2021-03-05T14:38:37.778" v="420" actId="2711"/>
          <ac:spMkLst>
            <pc:docMk/>
            <pc:sldMk cId="2531685774" sldId="264"/>
            <ac:spMk id="2" creationId="{67270B7D-80A6-403C-9B31-E41B79E2D3C1}"/>
          </ac:spMkLst>
        </pc:spChg>
        <pc:spChg chg="mod">
          <ac:chgData name="cường nguyễn" userId="ca11ea2e2c9e006c" providerId="LiveId" clId="{A717421F-EC03-4AB7-A1F2-5375D3C214D7}" dt="2021-03-05T14:40:24.376" v="841" actId="2711"/>
          <ac:spMkLst>
            <pc:docMk/>
            <pc:sldMk cId="2531685774" sldId="264"/>
            <ac:spMk id="3" creationId="{B0E51E13-AD59-481D-B3D8-30795248CA7A}"/>
          </ac:spMkLst>
        </pc:spChg>
      </pc:sldChg>
      <pc:sldChg chg="modSp add mod">
        <pc:chgData name="cường nguyễn" userId="ca11ea2e2c9e006c" providerId="LiveId" clId="{A717421F-EC03-4AB7-A1F2-5375D3C214D7}" dt="2021-03-05T14:41:51.240" v="941" actId="20577"/>
        <pc:sldMkLst>
          <pc:docMk/>
          <pc:sldMk cId="854359999" sldId="265"/>
        </pc:sldMkLst>
        <pc:spChg chg="mod">
          <ac:chgData name="cường nguyễn" userId="ca11ea2e2c9e006c" providerId="LiveId" clId="{A717421F-EC03-4AB7-A1F2-5375D3C214D7}" dt="2021-03-05T14:41:51.240" v="941" actId="20577"/>
          <ac:spMkLst>
            <pc:docMk/>
            <pc:sldMk cId="854359999" sldId="265"/>
            <ac:spMk id="3" creationId="{B0E51E13-AD59-481D-B3D8-30795248CA7A}"/>
          </ac:spMkLst>
        </pc:spChg>
      </pc:sldChg>
      <pc:sldChg chg="modSp new mod">
        <pc:chgData name="cường nguyễn" userId="ca11ea2e2c9e006c" providerId="LiveId" clId="{A717421F-EC03-4AB7-A1F2-5375D3C214D7}" dt="2021-03-05T14:46:26.633" v="1414" actId="255"/>
        <pc:sldMkLst>
          <pc:docMk/>
          <pc:sldMk cId="2507657775" sldId="266"/>
        </pc:sldMkLst>
        <pc:spChg chg="mod">
          <ac:chgData name="cường nguyễn" userId="ca11ea2e2c9e006c" providerId="LiveId" clId="{A717421F-EC03-4AB7-A1F2-5375D3C214D7}" dt="2021-03-05T14:42:29.196" v="969" actId="2711"/>
          <ac:spMkLst>
            <pc:docMk/>
            <pc:sldMk cId="2507657775" sldId="266"/>
            <ac:spMk id="2" creationId="{1632382C-89EE-4E74-BA14-8D2C1A987573}"/>
          </ac:spMkLst>
        </pc:spChg>
        <pc:spChg chg="mod">
          <ac:chgData name="cường nguyễn" userId="ca11ea2e2c9e006c" providerId="LiveId" clId="{A717421F-EC03-4AB7-A1F2-5375D3C214D7}" dt="2021-03-05T14:46:26.633" v="1414" actId="255"/>
          <ac:spMkLst>
            <pc:docMk/>
            <pc:sldMk cId="2507657775" sldId="266"/>
            <ac:spMk id="3" creationId="{C81C1B50-0883-4FAA-9550-12BEF736454F}"/>
          </ac:spMkLst>
        </pc:spChg>
      </pc:sldChg>
      <pc:sldChg chg="modSp add mod">
        <pc:chgData name="cường nguyễn" userId="ca11ea2e2c9e006c" providerId="LiveId" clId="{A717421F-EC03-4AB7-A1F2-5375D3C214D7}" dt="2021-03-05T14:47:41.974" v="1515" actId="113"/>
        <pc:sldMkLst>
          <pc:docMk/>
          <pc:sldMk cId="2327044196" sldId="267"/>
        </pc:sldMkLst>
        <pc:spChg chg="mod">
          <ac:chgData name="cường nguyễn" userId="ca11ea2e2c9e006c" providerId="LiveId" clId="{A717421F-EC03-4AB7-A1F2-5375D3C214D7}" dt="2021-03-05T14:47:41.974" v="1515" actId="113"/>
          <ac:spMkLst>
            <pc:docMk/>
            <pc:sldMk cId="2327044196" sldId="267"/>
            <ac:spMk id="3" creationId="{C81C1B50-0883-4FAA-9550-12BEF736454F}"/>
          </ac:spMkLst>
        </pc:spChg>
      </pc:sldChg>
      <pc:sldChg chg="modSp add mod">
        <pc:chgData name="cường nguyễn" userId="ca11ea2e2c9e006c" providerId="LiveId" clId="{A717421F-EC03-4AB7-A1F2-5375D3C214D7}" dt="2021-03-05T14:54:55.113" v="2103" actId="20577"/>
        <pc:sldMkLst>
          <pc:docMk/>
          <pc:sldMk cId="2358768386" sldId="268"/>
        </pc:sldMkLst>
        <pc:spChg chg="mod">
          <ac:chgData name="cường nguyễn" userId="ca11ea2e2c9e006c" providerId="LiveId" clId="{A717421F-EC03-4AB7-A1F2-5375D3C214D7}" dt="2021-03-05T14:54:55.113" v="2103" actId="20577"/>
          <ac:spMkLst>
            <pc:docMk/>
            <pc:sldMk cId="2358768386" sldId="268"/>
            <ac:spMk id="3" creationId="{C81C1B50-0883-4FAA-9550-12BEF736454F}"/>
          </ac:spMkLst>
        </pc:spChg>
      </pc:sldChg>
      <pc:sldChg chg="modSp add mod">
        <pc:chgData name="cường nguyễn" userId="ca11ea2e2c9e006c" providerId="LiveId" clId="{A717421F-EC03-4AB7-A1F2-5375D3C214D7}" dt="2021-03-05T14:51:38.983" v="1776" actId="113"/>
        <pc:sldMkLst>
          <pc:docMk/>
          <pc:sldMk cId="3097193191" sldId="269"/>
        </pc:sldMkLst>
        <pc:spChg chg="mod">
          <ac:chgData name="cường nguyễn" userId="ca11ea2e2c9e006c" providerId="LiveId" clId="{A717421F-EC03-4AB7-A1F2-5375D3C214D7}" dt="2021-03-05T14:51:38.983" v="1776" actId="113"/>
          <ac:spMkLst>
            <pc:docMk/>
            <pc:sldMk cId="3097193191" sldId="269"/>
            <ac:spMk id="3" creationId="{C81C1B50-0883-4FAA-9550-12BEF736454F}"/>
          </ac:spMkLst>
        </pc:spChg>
      </pc:sldChg>
      <pc:sldChg chg="modSp add mod ord">
        <pc:chgData name="cường nguyễn" userId="ca11ea2e2c9e006c" providerId="LiveId" clId="{A717421F-EC03-4AB7-A1F2-5375D3C214D7}" dt="2021-03-05T14:51:02.409" v="1761"/>
        <pc:sldMkLst>
          <pc:docMk/>
          <pc:sldMk cId="2595601579" sldId="270"/>
        </pc:sldMkLst>
        <pc:spChg chg="mod">
          <ac:chgData name="cường nguyễn" userId="ca11ea2e2c9e006c" providerId="LiveId" clId="{A717421F-EC03-4AB7-A1F2-5375D3C214D7}" dt="2021-03-05T14:50:44.594" v="1759" actId="20577"/>
          <ac:spMkLst>
            <pc:docMk/>
            <pc:sldMk cId="2595601579" sldId="270"/>
            <ac:spMk id="3" creationId="{C81C1B50-0883-4FAA-9550-12BEF736454F}"/>
          </ac:spMkLst>
        </pc:spChg>
      </pc:sldChg>
      <pc:sldChg chg="modSp new mod">
        <pc:chgData name="cường nguyễn" userId="ca11ea2e2c9e006c" providerId="LiveId" clId="{A717421F-EC03-4AB7-A1F2-5375D3C214D7}" dt="2021-03-05T14:53:30.927" v="2066" actId="2710"/>
        <pc:sldMkLst>
          <pc:docMk/>
          <pc:sldMk cId="3899269114" sldId="271"/>
        </pc:sldMkLst>
        <pc:spChg chg="mod">
          <ac:chgData name="cường nguyễn" userId="ca11ea2e2c9e006c" providerId="LiveId" clId="{A717421F-EC03-4AB7-A1F2-5375D3C214D7}" dt="2021-03-05T14:52:01.631" v="1791" actId="2711"/>
          <ac:spMkLst>
            <pc:docMk/>
            <pc:sldMk cId="3899269114" sldId="271"/>
            <ac:spMk id="2" creationId="{2A0818AB-80BB-443E-9DC1-940648BDD759}"/>
          </ac:spMkLst>
        </pc:spChg>
        <pc:spChg chg="mod">
          <ac:chgData name="cường nguyễn" userId="ca11ea2e2c9e006c" providerId="LiveId" clId="{A717421F-EC03-4AB7-A1F2-5375D3C214D7}" dt="2021-03-05T14:53:30.927" v="2066" actId="2710"/>
          <ac:spMkLst>
            <pc:docMk/>
            <pc:sldMk cId="3899269114" sldId="271"/>
            <ac:spMk id="3" creationId="{94D6B976-228A-4258-B670-79C5FCA37212}"/>
          </ac:spMkLst>
        </pc:spChg>
      </pc:sldChg>
      <pc:sldChg chg="addSp delSp modSp new mod modClrScheme chgLayout">
        <pc:chgData name="cường nguyễn" userId="ca11ea2e2c9e006c" providerId="LiveId" clId="{A717421F-EC03-4AB7-A1F2-5375D3C214D7}" dt="2021-03-05T14:59:13.557" v="2280" actId="20577"/>
        <pc:sldMkLst>
          <pc:docMk/>
          <pc:sldMk cId="2029075301" sldId="272"/>
        </pc:sldMkLst>
        <pc:spChg chg="del mod ord">
          <ac:chgData name="cường nguyễn" userId="ca11ea2e2c9e006c" providerId="LiveId" clId="{A717421F-EC03-4AB7-A1F2-5375D3C214D7}" dt="2021-03-05T14:55:27.007" v="2109" actId="700"/>
          <ac:spMkLst>
            <pc:docMk/>
            <pc:sldMk cId="2029075301" sldId="272"/>
            <ac:spMk id="2" creationId="{2BCD2B88-5E42-4A2D-BA27-662B470B0E44}"/>
          </ac:spMkLst>
        </pc:spChg>
        <pc:spChg chg="del mod ord">
          <ac:chgData name="cường nguyễn" userId="ca11ea2e2c9e006c" providerId="LiveId" clId="{A717421F-EC03-4AB7-A1F2-5375D3C214D7}" dt="2021-03-05T14:55:27.007" v="2109" actId="700"/>
          <ac:spMkLst>
            <pc:docMk/>
            <pc:sldMk cId="2029075301" sldId="272"/>
            <ac:spMk id="3" creationId="{6ADE7EFF-FF38-413D-8C30-D2B3A6B6B374}"/>
          </ac:spMkLst>
        </pc:spChg>
        <pc:spChg chg="add mod ord">
          <ac:chgData name="cường nguyễn" userId="ca11ea2e2c9e006c" providerId="LiveId" clId="{A717421F-EC03-4AB7-A1F2-5375D3C214D7}" dt="2021-03-05T14:56:37.787" v="2208" actId="255"/>
          <ac:spMkLst>
            <pc:docMk/>
            <pc:sldMk cId="2029075301" sldId="272"/>
            <ac:spMk id="4" creationId="{8E3A01C9-378B-4D21-90FB-33091CA542BC}"/>
          </ac:spMkLst>
        </pc:spChg>
        <pc:spChg chg="add mod ord">
          <ac:chgData name="cường nguyễn" userId="ca11ea2e2c9e006c" providerId="LiveId" clId="{A717421F-EC03-4AB7-A1F2-5375D3C214D7}" dt="2021-03-05T14:59:13.557" v="2280" actId="20577"/>
          <ac:spMkLst>
            <pc:docMk/>
            <pc:sldMk cId="2029075301" sldId="272"/>
            <ac:spMk id="5" creationId="{9D21E203-3AD5-403E-998D-BF918FE74BF6}"/>
          </ac:spMkLst>
        </pc:spChg>
      </pc:sldChg>
      <pc:sldChg chg="modSp new mod">
        <pc:chgData name="cường nguyễn" userId="ca11ea2e2c9e006c" providerId="LiveId" clId="{A717421F-EC03-4AB7-A1F2-5375D3C214D7}" dt="2021-03-05T15:10:39.218" v="3907" actId="20577"/>
        <pc:sldMkLst>
          <pc:docMk/>
          <pc:sldMk cId="3277228450" sldId="273"/>
        </pc:sldMkLst>
        <pc:spChg chg="mod">
          <ac:chgData name="cường nguyễn" userId="ca11ea2e2c9e006c" providerId="LiveId" clId="{A717421F-EC03-4AB7-A1F2-5375D3C214D7}" dt="2021-03-05T15:00:26.216" v="2424" actId="14100"/>
          <ac:spMkLst>
            <pc:docMk/>
            <pc:sldMk cId="3277228450" sldId="273"/>
            <ac:spMk id="2" creationId="{015C0EED-1B27-4123-A683-93E8583C193D}"/>
          </ac:spMkLst>
        </pc:spChg>
        <pc:spChg chg="mod">
          <ac:chgData name="cường nguyễn" userId="ca11ea2e2c9e006c" providerId="LiveId" clId="{A717421F-EC03-4AB7-A1F2-5375D3C214D7}" dt="2021-03-05T15:10:39.218" v="3907" actId="20577"/>
          <ac:spMkLst>
            <pc:docMk/>
            <pc:sldMk cId="3277228450" sldId="273"/>
            <ac:spMk id="3" creationId="{7EFD5364-E904-4F46-B622-CCAF40CC023F}"/>
          </ac:spMkLst>
        </pc:spChg>
      </pc:sldChg>
      <pc:sldChg chg="modSp new mod">
        <pc:chgData name="cường nguyễn" userId="ca11ea2e2c9e006c" providerId="LiveId" clId="{A717421F-EC03-4AB7-A1F2-5375D3C214D7}" dt="2021-03-05T15:09:17.362" v="3894" actId="123"/>
        <pc:sldMkLst>
          <pc:docMk/>
          <pc:sldMk cId="1458107330" sldId="274"/>
        </pc:sldMkLst>
        <pc:spChg chg="mod">
          <ac:chgData name="cường nguyễn" userId="ca11ea2e2c9e006c" providerId="LiveId" clId="{A717421F-EC03-4AB7-A1F2-5375D3C214D7}" dt="2021-03-05T15:03:39.397" v="2552" actId="2711"/>
          <ac:spMkLst>
            <pc:docMk/>
            <pc:sldMk cId="1458107330" sldId="274"/>
            <ac:spMk id="2" creationId="{3BB33C30-52D0-4BB4-9DA1-4DE9F786CC32}"/>
          </ac:spMkLst>
        </pc:spChg>
        <pc:spChg chg="mod">
          <ac:chgData name="cường nguyễn" userId="ca11ea2e2c9e006c" providerId="LiveId" clId="{A717421F-EC03-4AB7-A1F2-5375D3C214D7}" dt="2021-03-05T15:09:17.362" v="3894" actId="123"/>
          <ac:spMkLst>
            <pc:docMk/>
            <pc:sldMk cId="1458107330" sldId="274"/>
            <ac:spMk id="3" creationId="{D3A0C728-2941-42A4-8554-8F82CBAFC6D7}"/>
          </ac:spMkLst>
        </pc:spChg>
      </pc:sldChg>
      <pc:sldChg chg="modSp add mod">
        <pc:chgData name="cường nguyễn" userId="ca11ea2e2c9e006c" providerId="LiveId" clId="{A717421F-EC03-4AB7-A1F2-5375D3C214D7}" dt="2021-03-05T15:09:23.497" v="3895" actId="123"/>
        <pc:sldMkLst>
          <pc:docMk/>
          <pc:sldMk cId="2093513048" sldId="275"/>
        </pc:sldMkLst>
        <pc:spChg chg="mod">
          <ac:chgData name="cường nguyễn" userId="ca11ea2e2c9e006c" providerId="LiveId" clId="{A717421F-EC03-4AB7-A1F2-5375D3C214D7}" dt="2021-03-05T15:09:23.497" v="3895" actId="123"/>
          <ac:spMkLst>
            <pc:docMk/>
            <pc:sldMk cId="2093513048" sldId="275"/>
            <ac:spMk id="3" creationId="{D3A0C728-2941-42A4-8554-8F82CBAFC6D7}"/>
          </ac:spMkLst>
        </pc:spChg>
      </pc:sldChg>
      <pc:sldChg chg="modSp add mod">
        <pc:chgData name="cường nguyễn" userId="ca11ea2e2c9e006c" providerId="LiveId" clId="{A717421F-EC03-4AB7-A1F2-5375D3C214D7}" dt="2021-03-05T15:14:21.976" v="4452" actId="115"/>
        <pc:sldMkLst>
          <pc:docMk/>
          <pc:sldMk cId="4140314064" sldId="276"/>
        </pc:sldMkLst>
        <pc:spChg chg="mod">
          <ac:chgData name="cường nguyễn" userId="ca11ea2e2c9e006c" providerId="LiveId" clId="{A717421F-EC03-4AB7-A1F2-5375D3C214D7}" dt="2021-03-05T15:14:21.976" v="4452" actId="115"/>
          <ac:spMkLst>
            <pc:docMk/>
            <pc:sldMk cId="4140314064" sldId="276"/>
            <ac:spMk id="3" creationId="{7EFD5364-E904-4F46-B622-CCAF40CC023F}"/>
          </ac:spMkLst>
        </pc:spChg>
      </pc:sldChg>
      <pc:sldChg chg="modSp add mod">
        <pc:chgData name="cường nguyễn" userId="ca11ea2e2c9e006c" providerId="LiveId" clId="{A717421F-EC03-4AB7-A1F2-5375D3C214D7}" dt="2021-03-05T15:26:25.258" v="4794" actId="20577"/>
        <pc:sldMkLst>
          <pc:docMk/>
          <pc:sldMk cId="3239606812" sldId="277"/>
        </pc:sldMkLst>
        <pc:spChg chg="mod">
          <ac:chgData name="cường nguyễn" userId="ca11ea2e2c9e006c" providerId="LiveId" clId="{A717421F-EC03-4AB7-A1F2-5375D3C214D7}" dt="2021-03-05T15:26:25.258" v="4794" actId="20577"/>
          <ac:spMkLst>
            <pc:docMk/>
            <pc:sldMk cId="3239606812" sldId="277"/>
            <ac:spMk id="3" creationId="{7EFD5364-E904-4F46-B622-CCAF40CC023F}"/>
          </ac:spMkLst>
        </pc:spChg>
      </pc:sldChg>
      <pc:sldChg chg="modSp new mod modNotesTx">
        <pc:chgData name="cường nguyễn" userId="ca11ea2e2c9e006c" providerId="LiveId" clId="{A717421F-EC03-4AB7-A1F2-5375D3C214D7}" dt="2021-03-05T15:40:26.050" v="7973" actId="20577"/>
        <pc:sldMkLst>
          <pc:docMk/>
          <pc:sldMk cId="1121864313" sldId="278"/>
        </pc:sldMkLst>
        <pc:spChg chg="mod">
          <ac:chgData name="cường nguyễn" userId="ca11ea2e2c9e006c" providerId="LiveId" clId="{A717421F-EC03-4AB7-A1F2-5375D3C214D7}" dt="2021-03-05T15:31:14.149" v="5492" actId="20577"/>
          <ac:spMkLst>
            <pc:docMk/>
            <pc:sldMk cId="1121864313" sldId="278"/>
            <ac:spMk id="2" creationId="{DDD40461-F1F5-4F05-A7DE-6B6CF7F49BC0}"/>
          </ac:spMkLst>
        </pc:spChg>
        <pc:spChg chg="mod">
          <ac:chgData name="cường nguyễn" userId="ca11ea2e2c9e006c" providerId="LiveId" clId="{A717421F-EC03-4AB7-A1F2-5375D3C214D7}" dt="2021-03-05T15:35:06.122" v="6408" actId="14100"/>
          <ac:spMkLst>
            <pc:docMk/>
            <pc:sldMk cId="1121864313" sldId="278"/>
            <ac:spMk id="3" creationId="{25DD24A8-F0EC-490F-A442-742AF85C1159}"/>
          </ac:spMkLst>
        </pc:spChg>
      </pc:sldChg>
      <pc:sldChg chg="modSp add mod">
        <pc:chgData name="cường nguyễn" userId="ca11ea2e2c9e006c" providerId="LiveId" clId="{A717421F-EC03-4AB7-A1F2-5375D3C214D7}" dt="2021-03-05T15:29:46.302" v="5442" actId="20577"/>
        <pc:sldMkLst>
          <pc:docMk/>
          <pc:sldMk cId="3322177842" sldId="279"/>
        </pc:sldMkLst>
        <pc:spChg chg="mod">
          <ac:chgData name="cường nguyễn" userId="ca11ea2e2c9e006c" providerId="LiveId" clId="{A717421F-EC03-4AB7-A1F2-5375D3C214D7}" dt="2021-03-05T15:29:46.302" v="5442" actId="20577"/>
          <ac:spMkLst>
            <pc:docMk/>
            <pc:sldMk cId="3322177842" sldId="279"/>
            <ac:spMk id="3" creationId="{7EFD5364-E904-4F46-B622-CCAF40CC023F}"/>
          </ac:spMkLst>
        </pc:spChg>
      </pc:sldChg>
      <pc:sldChg chg="modSp add mod">
        <pc:chgData name="cường nguyễn" userId="ca11ea2e2c9e006c" providerId="LiveId" clId="{A717421F-EC03-4AB7-A1F2-5375D3C214D7}" dt="2021-03-05T15:37:20.617" v="7519" actId="115"/>
        <pc:sldMkLst>
          <pc:docMk/>
          <pc:sldMk cId="2742275062" sldId="280"/>
        </pc:sldMkLst>
        <pc:spChg chg="mod">
          <ac:chgData name="cường nguyễn" userId="ca11ea2e2c9e006c" providerId="LiveId" clId="{A717421F-EC03-4AB7-A1F2-5375D3C214D7}" dt="2021-03-05T15:37:20.617" v="7519" actId="115"/>
          <ac:spMkLst>
            <pc:docMk/>
            <pc:sldMk cId="2742275062" sldId="280"/>
            <ac:spMk id="3" creationId="{25DD24A8-F0EC-490F-A442-742AF85C1159}"/>
          </ac:spMkLst>
        </pc:spChg>
      </pc:sldChg>
      <pc:sldChg chg="addSp delSp modSp new mod setBg modClrScheme chgLayout">
        <pc:chgData name="cường nguyễn" userId="ca11ea2e2c9e006c" providerId="LiveId" clId="{A717421F-EC03-4AB7-A1F2-5375D3C214D7}" dt="2021-03-06T06:44:51.897" v="19292" actId="27614"/>
        <pc:sldMkLst>
          <pc:docMk/>
          <pc:sldMk cId="257484439" sldId="281"/>
        </pc:sldMkLst>
        <pc:spChg chg="del">
          <ac:chgData name="cường nguyễn" userId="ca11ea2e2c9e006c" providerId="LiveId" clId="{A717421F-EC03-4AB7-A1F2-5375D3C214D7}" dt="2021-03-06T06:44:15.238" v="19289" actId="700"/>
          <ac:spMkLst>
            <pc:docMk/>
            <pc:sldMk cId="257484439" sldId="281"/>
            <ac:spMk id="2" creationId="{DE3FBCFB-6A0E-4FB1-9397-70261D1822F4}"/>
          </ac:spMkLst>
        </pc:spChg>
        <pc:spChg chg="del">
          <ac:chgData name="cường nguyễn" userId="ca11ea2e2c9e006c" providerId="LiveId" clId="{A717421F-EC03-4AB7-A1F2-5375D3C214D7}" dt="2021-03-06T06:44:15.238" v="19289" actId="700"/>
          <ac:spMkLst>
            <pc:docMk/>
            <pc:sldMk cId="257484439" sldId="281"/>
            <ac:spMk id="3" creationId="{A5C7D6B4-E5DC-49A0-8D72-A8CAA4889C6C}"/>
          </ac:spMkLst>
        </pc:spChg>
        <pc:spChg chg="add">
          <ac:chgData name="cường nguyễn" userId="ca11ea2e2c9e006c" providerId="LiveId" clId="{A717421F-EC03-4AB7-A1F2-5375D3C214D7}" dt="2021-03-06T06:44:45.941" v="19291" actId="26606"/>
          <ac:spMkLst>
            <pc:docMk/>
            <pc:sldMk cId="257484439" sldId="281"/>
            <ac:spMk id="12" creationId="{3D66C6E3-EBD2-40B7-8FD8-D6D2250FC482}"/>
          </ac:spMkLst>
        </pc:spChg>
        <pc:picChg chg="add mod">
          <ac:chgData name="cường nguyễn" userId="ca11ea2e2c9e006c" providerId="LiveId" clId="{A717421F-EC03-4AB7-A1F2-5375D3C214D7}" dt="2021-03-06T06:44:51.897" v="19292" actId="27614"/>
          <ac:picMkLst>
            <pc:docMk/>
            <pc:sldMk cId="257484439" sldId="281"/>
            <ac:picMk id="5" creationId="{D89B6CC3-EC58-4D4E-B0EA-B4B78EBCEE8C}"/>
          </ac:picMkLst>
        </pc:picChg>
        <pc:picChg chg="add">
          <ac:chgData name="cường nguyễn" userId="ca11ea2e2c9e006c" providerId="LiveId" clId="{A717421F-EC03-4AB7-A1F2-5375D3C214D7}" dt="2021-03-06T06:44:45.941" v="19291" actId="26606"/>
          <ac:picMkLst>
            <pc:docMk/>
            <pc:sldMk cId="257484439" sldId="281"/>
            <ac:picMk id="10" creationId="{6D651BB0-1DFD-4941-83DD-704006F6B139}"/>
          </ac:picMkLst>
        </pc:picChg>
      </pc:sldChg>
      <pc:sldChg chg="modSp add mod modNotesTx">
        <pc:chgData name="cường nguyễn" userId="ca11ea2e2c9e006c" providerId="LiveId" clId="{A717421F-EC03-4AB7-A1F2-5375D3C214D7}" dt="2021-03-05T15:46:07.921" v="9227" actId="20577"/>
        <pc:sldMkLst>
          <pc:docMk/>
          <pc:sldMk cId="207857757" sldId="282"/>
        </pc:sldMkLst>
        <pc:spChg chg="mod">
          <ac:chgData name="cường nguyễn" userId="ca11ea2e2c9e006c" providerId="LiveId" clId="{A717421F-EC03-4AB7-A1F2-5375D3C214D7}" dt="2021-03-05T15:44:29.577" v="8605" actId="115"/>
          <ac:spMkLst>
            <pc:docMk/>
            <pc:sldMk cId="207857757" sldId="282"/>
            <ac:spMk id="3" creationId="{25DD24A8-F0EC-490F-A442-742AF85C1159}"/>
          </ac:spMkLst>
        </pc:spChg>
      </pc:sldChg>
      <pc:sldChg chg="modSp add mod modNotesTx">
        <pc:chgData name="cường nguyễn" userId="ca11ea2e2c9e006c" providerId="LiveId" clId="{A717421F-EC03-4AB7-A1F2-5375D3C214D7}" dt="2021-03-05T15:47:26.114" v="9899" actId="20577"/>
        <pc:sldMkLst>
          <pc:docMk/>
          <pc:sldMk cId="1272009326" sldId="283"/>
        </pc:sldMkLst>
        <pc:spChg chg="mod">
          <ac:chgData name="cường nguyễn" userId="ca11ea2e2c9e006c" providerId="LiveId" clId="{A717421F-EC03-4AB7-A1F2-5375D3C214D7}" dt="2021-03-05T15:47:26.114" v="9899" actId="20577"/>
          <ac:spMkLst>
            <pc:docMk/>
            <pc:sldMk cId="1272009326" sldId="283"/>
            <ac:spMk id="3" creationId="{25DD24A8-F0EC-490F-A442-742AF85C1159}"/>
          </ac:spMkLst>
        </pc:spChg>
      </pc:sldChg>
      <pc:sldChg chg="modSp add mod">
        <pc:chgData name="cường nguyễn" userId="ca11ea2e2c9e006c" providerId="LiveId" clId="{A717421F-EC03-4AB7-A1F2-5375D3C214D7}" dt="2021-03-05T15:50:45.466" v="10387" actId="20577"/>
        <pc:sldMkLst>
          <pc:docMk/>
          <pc:sldMk cId="1596489043" sldId="284"/>
        </pc:sldMkLst>
        <pc:spChg chg="mod">
          <ac:chgData name="cường nguyễn" userId="ca11ea2e2c9e006c" providerId="LiveId" clId="{A717421F-EC03-4AB7-A1F2-5375D3C214D7}" dt="2021-03-05T15:50:45.466" v="10387" actId="20577"/>
          <ac:spMkLst>
            <pc:docMk/>
            <pc:sldMk cId="1596489043" sldId="284"/>
            <ac:spMk id="3" creationId="{25DD24A8-F0EC-490F-A442-742AF85C1159}"/>
          </ac:spMkLst>
        </pc:spChg>
      </pc:sldChg>
      <pc:sldChg chg="modSp add mod modNotesTx">
        <pc:chgData name="cường nguyễn" userId="ca11ea2e2c9e006c" providerId="LiveId" clId="{A717421F-EC03-4AB7-A1F2-5375D3C214D7}" dt="2021-03-05T15:56:00.543" v="11492" actId="20577"/>
        <pc:sldMkLst>
          <pc:docMk/>
          <pc:sldMk cId="1162010823" sldId="285"/>
        </pc:sldMkLst>
        <pc:spChg chg="mod">
          <ac:chgData name="cường nguyễn" userId="ca11ea2e2c9e006c" providerId="LiveId" clId="{A717421F-EC03-4AB7-A1F2-5375D3C214D7}" dt="2021-03-05T15:55:21.129" v="11205" actId="20577"/>
          <ac:spMkLst>
            <pc:docMk/>
            <pc:sldMk cId="1162010823" sldId="285"/>
            <ac:spMk id="3" creationId="{25DD24A8-F0EC-490F-A442-742AF85C1159}"/>
          </ac:spMkLst>
        </pc:spChg>
      </pc:sldChg>
      <pc:sldChg chg="modSp add mod modNotesTx">
        <pc:chgData name="cường nguyễn" userId="ca11ea2e2c9e006c" providerId="LiveId" clId="{A717421F-EC03-4AB7-A1F2-5375D3C214D7}" dt="2021-03-05T15:59:23.334" v="12389" actId="27636"/>
        <pc:sldMkLst>
          <pc:docMk/>
          <pc:sldMk cId="3414754928" sldId="286"/>
        </pc:sldMkLst>
        <pc:spChg chg="mod">
          <ac:chgData name="cường nguyễn" userId="ca11ea2e2c9e006c" providerId="LiveId" clId="{A717421F-EC03-4AB7-A1F2-5375D3C214D7}" dt="2021-03-05T15:59:23.334" v="12389" actId="27636"/>
          <ac:spMkLst>
            <pc:docMk/>
            <pc:sldMk cId="3414754928" sldId="286"/>
            <ac:spMk id="3" creationId="{25DD24A8-F0EC-490F-A442-742AF85C1159}"/>
          </ac:spMkLst>
        </pc:spChg>
      </pc:sldChg>
      <pc:sldChg chg="addSp modSp add mod setBg setClrOvrMap">
        <pc:chgData name="cường nguyễn" userId="ca11ea2e2c9e006c" providerId="LiveId" clId="{A717421F-EC03-4AB7-A1F2-5375D3C214D7}" dt="2021-03-05T16:01:28.116" v="12573" actId="14100"/>
        <pc:sldMkLst>
          <pc:docMk/>
          <pc:sldMk cId="163297865" sldId="287"/>
        </pc:sldMkLst>
        <pc:spChg chg="mod">
          <ac:chgData name="cường nguyễn" userId="ca11ea2e2c9e006c" providerId="LiveId" clId="{A717421F-EC03-4AB7-A1F2-5375D3C214D7}" dt="2021-03-05T16:01:10.626" v="12571" actId="26606"/>
          <ac:spMkLst>
            <pc:docMk/>
            <pc:sldMk cId="163297865" sldId="287"/>
            <ac:spMk id="2" creationId="{DDD40461-F1F5-4F05-A7DE-6B6CF7F49BC0}"/>
          </ac:spMkLst>
        </pc:spChg>
        <pc:spChg chg="mod">
          <ac:chgData name="cường nguyễn" userId="ca11ea2e2c9e006c" providerId="LiveId" clId="{A717421F-EC03-4AB7-A1F2-5375D3C214D7}" dt="2021-03-05T16:01:10.626" v="12571" actId="26606"/>
          <ac:spMkLst>
            <pc:docMk/>
            <pc:sldMk cId="163297865" sldId="287"/>
            <ac:spMk id="3" creationId="{25DD24A8-F0EC-490F-A442-742AF85C1159}"/>
          </ac:spMkLst>
        </pc:spChg>
        <pc:spChg chg="add">
          <ac:chgData name="cường nguyễn" userId="ca11ea2e2c9e006c" providerId="LiveId" clId="{A717421F-EC03-4AB7-A1F2-5375D3C214D7}" dt="2021-03-05T16:01:10.626" v="12571" actId="26606"/>
          <ac:spMkLst>
            <pc:docMk/>
            <pc:sldMk cId="163297865" sldId="287"/>
            <ac:spMk id="10" creationId="{6697F791-5FFA-4164-899F-EB52EA72B024}"/>
          </ac:spMkLst>
        </pc:spChg>
        <pc:spChg chg="add">
          <ac:chgData name="cường nguyễn" userId="ca11ea2e2c9e006c" providerId="LiveId" clId="{A717421F-EC03-4AB7-A1F2-5375D3C214D7}" dt="2021-03-05T16:01:10.626" v="12571" actId="26606"/>
          <ac:spMkLst>
            <pc:docMk/>
            <pc:sldMk cId="163297865" sldId="287"/>
            <ac:spMk id="14" creationId="{B773AB25-A422-41AA-9737-5E04C1966DE1}"/>
          </ac:spMkLst>
        </pc:spChg>
        <pc:grpChg chg="add">
          <ac:chgData name="cường nguyễn" userId="ca11ea2e2c9e006c" providerId="LiveId" clId="{A717421F-EC03-4AB7-A1F2-5375D3C214D7}" dt="2021-03-05T16:01:10.626" v="12571" actId="26606"/>
          <ac:grpSpMkLst>
            <pc:docMk/>
            <pc:sldMk cId="163297865" sldId="287"/>
            <ac:grpSpMk id="18" creationId="{6AD0D387-1584-4477-B5F8-52B50D4F2205}"/>
          </ac:grpSpMkLst>
        </pc:grpChg>
        <pc:picChg chg="add mod">
          <ac:chgData name="cường nguyễn" userId="ca11ea2e2c9e006c" providerId="LiveId" clId="{A717421F-EC03-4AB7-A1F2-5375D3C214D7}" dt="2021-03-05T16:01:28.116" v="12573" actId="14100"/>
          <ac:picMkLst>
            <pc:docMk/>
            <pc:sldMk cId="163297865" sldId="287"/>
            <ac:picMk id="5" creationId="{A2279E2F-CC18-4062-BF5C-7F735052F240}"/>
          </ac:picMkLst>
        </pc:picChg>
        <pc:picChg chg="add">
          <ac:chgData name="cường nguyễn" userId="ca11ea2e2c9e006c" providerId="LiveId" clId="{A717421F-EC03-4AB7-A1F2-5375D3C214D7}" dt="2021-03-05T16:01:10.626" v="12571" actId="26606"/>
          <ac:picMkLst>
            <pc:docMk/>
            <pc:sldMk cId="163297865" sldId="287"/>
            <ac:picMk id="12" creationId="{4E28A1A9-FB81-4816-AAEA-C3B430946951}"/>
          </ac:picMkLst>
        </pc:picChg>
        <pc:picChg chg="add">
          <ac:chgData name="cường nguyễn" userId="ca11ea2e2c9e006c" providerId="LiveId" clId="{A717421F-EC03-4AB7-A1F2-5375D3C214D7}" dt="2021-03-05T16:01:10.626" v="12571" actId="26606"/>
          <ac:picMkLst>
            <pc:docMk/>
            <pc:sldMk cId="163297865" sldId="287"/>
            <ac:picMk id="16" creationId="{AF0552B8-DE8C-40DF-B29F-1728E6A10619}"/>
          </ac:picMkLst>
        </pc:picChg>
      </pc:sldChg>
      <pc:sldChg chg="modSp add mod modNotesTx">
        <pc:chgData name="cường nguyễn" userId="ca11ea2e2c9e006c" providerId="LiveId" clId="{A717421F-EC03-4AB7-A1F2-5375D3C214D7}" dt="2021-03-06T06:28:03.173" v="16185" actId="20577"/>
        <pc:sldMkLst>
          <pc:docMk/>
          <pc:sldMk cId="690641771" sldId="288"/>
        </pc:sldMkLst>
        <pc:spChg chg="mod">
          <ac:chgData name="cường nguyễn" userId="ca11ea2e2c9e006c" providerId="LiveId" clId="{A717421F-EC03-4AB7-A1F2-5375D3C214D7}" dt="2021-03-05T16:04:11.345" v="12733" actId="20577"/>
          <ac:spMkLst>
            <pc:docMk/>
            <pc:sldMk cId="690641771" sldId="288"/>
            <ac:spMk id="2" creationId="{DDD40461-F1F5-4F05-A7DE-6B6CF7F49BC0}"/>
          </ac:spMkLst>
        </pc:spChg>
        <pc:spChg chg="mod">
          <ac:chgData name="cường nguyễn" userId="ca11ea2e2c9e006c" providerId="LiveId" clId="{A717421F-EC03-4AB7-A1F2-5375D3C214D7}" dt="2021-03-05T16:09:39.250" v="13732" actId="5793"/>
          <ac:spMkLst>
            <pc:docMk/>
            <pc:sldMk cId="690641771" sldId="288"/>
            <ac:spMk id="3" creationId="{25DD24A8-F0EC-490F-A442-742AF85C1159}"/>
          </ac:spMkLst>
        </pc:spChg>
      </pc:sldChg>
      <pc:sldChg chg="modSp add mod modNotesTx">
        <pc:chgData name="cường nguyễn" userId="ca11ea2e2c9e006c" providerId="LiveId" clId="{A717421F-EC03-4AB7-A1F2-5375D3C214D7}" dt="2021-03-06T06:27:49.543" v="16183" actId="20577"/>
        <pc:sldMkLst>
          <pc:docMk/>
          <pc:sldMk cId="2392263446" sldId="289"/>
        </pc:sldMkLst>
        <pc:spChg chg="mod">
          <ac:chgData name="cường nguyễn" userId="ca11ea2e2c9e006c" providerId="LiveId" clId="{A717421F-EC03-4AB7-A1F2-5375D3C214D7}" dt="2021-03-06T06:14:37.348" v="14717" actId="20577"/>
          <ac:spMkLst>
            <pc:docMk/>
            <pc:sldMk cId="2392263446" sldId="289"/>
            <ac:spMk id="3" creationId="{25DD24A8-F0EC-490F-A442-742AF85C1159}"/>
          </ac:spMkLst>
        </pc:spChg>
      </pc:sldChg>
      <pc:sldChg chg="modSp add mod modNotesTx">
        <pc:chgData name="cường nguyễn" userId="ca11ea2e2c9e006c" providerId="LiveId" clId="{A717421F-EC03-4AB7-A1F2-5375D3C214D7}" dt="2021-03-06T06:27:46.360" v="16182" actId="20577"/>
        <pc:sldMkLst>
          <pc:docMk/>
          <pc:sldMk cId="2730454436" sldId="290"/>
        </pc:sldMkLst>
        <pc:spChg chg="mod">
          <ac:chgData name="cường nguyễn" userId="ca11ea2e2c9e006c" providerId="LiveId" clId="{A717421F-EC03-4AB7-A1F2-5375D3C214D7}" dt="2021-03-06T06:17:54.011" v="15521" actId="20577"/>
          <ac:spMkLst>
            <pc:docMk/>
            <pc:sldMk cId="2730454436" sldId="290"/>
            <ac:spMk id="3" creationId="{25DD24A8-F0EC-490F-A442-742AF85C1159}"/>
          </ac:spMkLst>
        </pc:spChg>
      </pc:sldChg>
      <pc:sldChg chg="addSp modSp add mod modTransition modAnim modNotesTx">
        <pc:chgData name="cường nguyễn" userId="ca11ea2e2c9e006c" providerId="LiveId" clId="{A717421F-EC03-4AB7-A1F2-5375D3C214D7}" dt="2021-03-06T06:27:42.656" v="16181" actId="20577"/>
        <pc:sldMkLst>
          <pc:docMk/>
          <pc:sldMk cId="2576525366" sldId="291"/>
        </pc:sldMkLst>
        <pc:spChg chg="mod">
          <ac:chgData name="cường nguyễn" userId="ca11ea2e2c9e006c" providerId="LiveId" clId="{A717421F-EC03-4AB7-A1F2-5375D3C214D7}" dt="2021-03-06T06:22:49.589" v="16150" actId="14100"/>
          <ac:spMkLst>
            <pc:docMk/>
            <pc:sldMk cId="2576525366" sldId="291"/>
            <ac:spMk id="3" creationId="{25DD24A8-F0EC-490F-A442-742AF85C1159}"/>
          </ac:spMkLst>
        </pc:spChg>
        <pc:spChg chg="add mod">
          <ac:chgData name="cường nguyễn" userId="ca11ea2e2c9e006c" providerId="LiveId" clId="{A717421F-EC03-4AB7-A1F2-5375D3C214D7}" dt="2021-03-06T06:26:39.286" v="16175" actId="255"/>
          <ac:spMkLst>
            <pc:docMk/>
            <pc:sldMk cId="2576525366" sldId="291"/>
            <ac:spMk id="4" creationId="{7447311A-61D9-43C1-863E-C500E4EFA050}"/>
          </ac:spMkLst>
        </pc:spChg>
        <pc:spChg chg="add mod">
          <ac:chgData name="cường nguyễn" userId="ca11ea2e2c9e006c" providerId="LiveId" clId="{A717421F-EC03-4AB7-A1F2-5375D3C214D7}" dt="2021-03-06T06:23:58.182" v="16171" actId="20577"/>
          <ac:spMkLst>
            <pc:docMk/>
            <pc:sldMk cId="2576525366" sldId="291"/>
            <ac:spMk id="5" creationId="{5E43B9BD-8781-47F3-9FF7-C2E42E9C8FE9}"/>
          </ac:spMkLst>
        </pc:spChg>
      </pc:sldChg>
      <pc:sldChg chg="modSp add mod ord">
        <pc:chgData name="cường nguyễn" userId="ca11ea2e2c9e006c" providerId="LiveId" clId="{A717421F-EC03-4AB7-A1F2-5375D3C214D7}" dt="2021-03-06T06:29:30.287" v="16439" actId="20577"/>
        <pc:sldMkLst>
          <pc:docMk/>
          <pc:sldMk cId="2055988964" sldId="292"/>
        </pc:sldMkLst>
        <pc:spChg chg="mod">
          <ac:chgData name="cường nguyễn" userId="ca11ea2e2c9e006c" providerId="LiveId" clId="{A717421F-EC03-4AB7-A1F2-5375D3C214D7}" dt="2021-03-06T06:29:30.287" v="16439" actId="20577"/>
          <ac:spMkLst>
            <pc:docMk/>
            <pc:sldMk cId="2055988964" sldId="292"/>
            <ac:spMk id="3" creationId="{25DD24A8-F0EC-490F-A442-742AF85C1159}"/>
          </ac:spMkLst>
        </pc:spChg>
      </pc:sldChg>
      <pc:sldChg chg="modSp add mod modAnim">
        <pc:chgData name="cường nguyễn" userId="ca11ea2e2c9e006c" providerId="LiveId" clId="{A717421F-EC03-4AB7-A1F2-5375D3C214D7}" dt="2021-03-06T06:33:08.469" v="17233"/>
        <pc:sldMkLst>
          <pc:docMk/>
          <pc:sldMk cId="4109755825" sldId="293"/>
        </pc:sldMkLst>
        <pc:spChg chg="mod">
          <ac:chgData name="cường nguyễn" userId="ca11ea2e2c9e006c" providerId="LiveId" clId="{A717421F-EC03-4AB7-A1F2-5375D3C214D7}" dt="2021-03-06T06:32:52.879" v="17231" actId="20577"/>
          <ac:spMkLst>
            <pc:docMk/>
            <pc:sldMk cId="4109755825" sldId="293"/>
            <ac:spMk id="3" creationId="{25DD24A8-F0EC-490F-A442-742AF85C1159}"/>
          </ac:spMkLst>
        </pc:spChg>
      </pc:sldChg>
      <pc:sldChg chg="addSp modSp add mod modAnim">
        <pc:chgData name="cường nguyễn" userId="ca11ea2e2c9e006c" providerId="LiveId" clId="{A717421F-EC03-4AB7-A1F2-5375D3C214D7}" dt="2021-03-06T06:43:32.877" v="19288" actId="20577"/>
        <pc:sldMkLst>
          <pc:docMk/>
          <pc:sldMk cId="1048713193" sldId="294"/>
        </pc:sldMkLst>
        <pc:spChg chg="mod">
          <ac:chgData name="cường nguyễn" userId="ca11ea2e2c9e006c" providerId="LiveId" clId="{A717421F-EC03-4AB7-A1F2-5375D3C214D7}" dt="2021-03-06T06:38:34.852" v="18271" actId="20577"/>
          <ac:spMkLst>
            <pc:docMk/>
            <pc:sldMk cId="1048713193" sldId="294"/>
            <ac:spMk id="3" creationId="{25DD24A8-F0EC-490F-A442-742AF85C1159}"/>
          </ac:spMkLst>
        </pc:spChg>
        <pc:graphicFrameChg chg="add mod modGraphic">
          <ac:chgData name="cường nguyễn" userId="ca11ea2e2c9e006c" providerId="LiveId" clId="{A717421F-EC03-4AB7-A1F2-5375D3C214D7}" dt="2021-03-06T06:43:32.877" v="19288" actId="20577"/>
          <ac:graphicFrameMkLst>
            <pc:docMk/>
            <pc:sldMk cId="1048713193" sldId="294"/>
            <ac:graphicFrameMk id="4" creationId="{7200D1B5-9F7A-443D-8A22-9CC793BC755A}"/>
          </ac:graphicFrameMkLst>
        </pc:graphicFrameChg>
      </pc:sldChg>
      <pc:sldChg chg="addSp modSp new mod setBg">
        <pc:chgData name="cường nguyễn" userId="ca11ea2e2c9e006c" providerId="LiveId" clId="{A717421F-EC03-4AB7-A1F2-5375D3C214D7}" dt="2021-03-06T06:50:27.578" v="19302" actId="26606"/>
        <pc:sldMkLst>
          <pc:docMk/>
          <pc:sldMk cId="484346107" sldId="295"/>
        </pc:sldMkLst>
        <pc:spChg chg="add">
          <ac:chgData name="cường nguyễn" userId="ca11ea2e2c9e006c" providerId="LiveId" clId="{A717421F-EC03-4AB7-A1F2-5375D3C214D7}" dt="2021-03-06T06:50:27.578" v="19302" actId="26606"/>
          <ac:spMkLst>
            <pc:docMk/>
            <pc:sldMk cId="484346107" sldId="295"/>
            <ac:spMk id="8" creationId="{5FC14DC2-4A54-40AC-8EF3-06CEBE60D805}"/>
          </ac:spMkLst>
        </pc:spChg>
        <pc:spChg chg="add">
          <ac:chgData name="cường nguyễn" userId="ca11ea2e2c9e006c" providerId="LiveId" clId="{A717421F-EC03-4AB7-A1F2-5375D3C214D7}" dt="2021-03-06T06:50:27.578" v="19302" actId="26606"/>
          <ac:spMkLst>
            <pc:docMk/>
            <pc:sldMk cId="484346107" sldId="295"/>
            <ac:spMk id="10" creationId="{E8EC2BBA-55E7-4DA8-AF56-7DBA1F8191B3}"/>
          </ac:spMkLst>
        </pc:spChg>
        <pc:picChg chg="add mod">
          <ac:chgData name="cường nguyễn" userId="ca11ea2e2c9e006c" providerId="LiveId" clId="{A717421F-EC03-4AB7-A1F2-5375D3C214D7}" dt="2021-03-06T06:50:27.578" v="19302" actId="26606"/>
          <ac:picMkLst>
            <pc:docMk/>
            <pc:sldMk cId="484346107" sldId="295"/>
            <ac:picMk id="3" creationId="{C6DEC18A-501D-4D73-8566-F0483799BC2D}"/>
          </ac:picMkLst>
        </pc:picChg>
      </pc:sldChg>
      <pc:sldChg chg="addSp delSp add del mod">
        <pc:chgData name="cường nguyễn" userId="ca11ea2e2c9e006c" providerId="LiveId" clId="{A717421F-EC03-4AB7-A1F2-5375D3C214D7}" dt="2021-03-06T06:50:15.672" v="19299" actId="47"/>
        <pc:sldMkLst>
          <pc:docMk/>
          <pc:sldMk cId="932726693" sldId="295"/>
        </pc:sldMkLst>
        <pc:picChg chg="add del">
          <ac:chgData name="cường nguyễn" userId="ca11ea2e2c9e006c" providerId="LiveId" clId="{A717421F-EC03-4AB7-A1F2-5375D3C214D7}" dt="2021-03-06T06:50:12.364" v="19298" actId="22"/>
          <ac:picMkLst>
            <pc:docMk/>
            <pc:sldMk cId="932726693" sldId="295"/>
            <ac:picMk id="3" creationId="{D6C8D826-E80A-4053-B949-672611369657}"/>
          </ac:picMkLst>
        </pc:picChg>
        <pc:picChg chg="del">
          <ac:chgData name="cường nguyễn" userId="ca11ea2e2c9e006c" providerId="LiveId" clId="{A717421F-EC03-4AB7-A1F2-5375D3C214D7}" dt="2021-03-06T06:50:08.531" v="19296" actId="478"/>
          <ac:picMkLst>
            <pc:docMk/>
            <pc:sldMk cId="932726693" sldId="295"/>
            <ac:picMk id="5" creationId="{D89B6CC3-EC58-4D4E-B0EA-B4B78EBCEE8C}"/>
          </ac:picMkLst>
        </pc:picChg>
      </pc:sldChg>
      <pc:sldChg chg="new del">
        <pc:chgData name="cường nguyễn" userId="ca11ea2e2c9e006c" providerId="LiveId" clId="{A717421F-EC03-4AB7-A1F2-5375D3C214D7}" dt="2021-03-06T06:44:54.406" v="19294" actId="680"/>
        <pc:sldMkLst>
          <pc:docMk/>
          <pc:sldMk cId="4124438363" sldId="295"/>
        </pc:sldMkLst>
      </pc:sldChg>
      <pc:sldChg chg="delSp modSp add mod">
        <pc:chgData name="cường nguyễn" userId="ca11ea2e2c9e006c" providerId="LiveId" clId="{A717421F-EC03-4AB7-A1F2-5375D3C214D7}" dt="2021-03-06T06:53:21.083" v="19901" actId="255"/>
        <pc:sldMkLst>
          <pc:docMk/>
          <pc:sldMk cId="2403977486" sldId="296"/>
        </pc:sldMkLst>
        <pc:spChg chg="mod">
          <ac:chgData name="cường nguyễn" userId="ca11ea2e2c9e006c" providerId="LiveId" clId="{A717421F-EC03-4AB7-A1F2-5375D3C214D7}" dt="2021-03-06T06:53:21.083" v="19901" actId="255"/>
          <ac:spMkLst>
            <pc:docMk/>
            <pc:sldMk cId="2403977486" sldId="296"/>
            <ac:spMk id="3" creationId="{25DD24A8-F0EC-490F-A442-742AF85C1159}"/>
          </ac:spMkLst>
        </pc:spChg>
        <pc:graphicFrameChg chg="del">
          <ac:chgData name="cường nguyễn" userId="ca11ea2e2c9e006c" providerId="LiveId" clId="{A717421F-EC03-4AB7-A1F2-5375D3C214D7}" dt="2021-03-06T06:51:48.493" v="19354" actId="21"/>
          <ac:graphicFrameMkLst>
            <pc:docMk/>
            <pc:sldMk cId="2403977486" sldId="296"/>
            <ac:graphicFrameMk id="4" creationId="{7200D1B5-9F7A-443D-8A22-9CC793BC755A}"/>
          </ac:graphicFrameMkLst>
        </pc:graphicFrameChg>
      </pc:sldChg>
      <pc:sldChg chg="add">
        <pc:chgData name="cường nguyễn" userId="ca11ea2e2c9e006c" providerId="LiveId" clId="{A717421F-EC03-4AB7-A1F2-5375D3C214D7}" dt="2021-03-06T06:53:32.730" v="19902" actId="2890"/>
        <pc:sldMkLst>
          <pc:docMk/>
          <pc:sldMk cId="1583284416" sldId="297"/>
        </pc:sldMkLst>
      </pc:sldChg>
      <pc:sldChg chg="modSp add mod">
        <pc:chgData name="cường nguyễn" userId="ca11ea2e2c9e006c" providerId="LiveId" clId="{A717421F-EC03-4AB7-A1F2-5375D3C214D7}" dt="2021-03-06T06:57:39.979" v="20889" actId="255"/>
        <pc:sldMkLst>
          <pc:docMk/>
          <pc:sldMk cId="1523449644" sldId="298"/>
        </pc:sldMkLst>
        <pc:spChg chg="mod">
          <ac:chgData name="cường nguyễn" userId="ca11ea2e2c9e006c" providerId="LiveId" clId="{A717421F-EC03-4AB7-A1F2-5375D3C214D7}" dt="2021-03-06T06:57:39.979" v="20889" actId="255"/>
          <ac:spMkLst>
            <pc:docMk/>
            <pc:sldMk cId="1523449644" sldId="298"/>
            <ac:spMk id="3" creationId="{25DD24A8-F0EC-490F-A442-742AF85C1159}"/>
          </ac:spMkLst>
        </pc:spChg>
      </pc:sldChg>
      <pc:sldChg chg="modSp add mod">
        <pc:chgData name="cường nguyễn" userId="ca11ea2e2c9e006c" providerId="LiveId" clId="{A717421F-EC03-4AB7-A1F2-5375D3C214D7}" dt="2021-03-06T07:00:29.602" v="21667" actId="20577"/>
        <pc:sldMkLst>
          <pc:docMk/>
          <pc:sldMk cId="1705988357" sldId="299"/>
        </pc:sldMkLst>
        <pc:spChg chg="mod">
          <ac:chgData name="cường nguyễn" userId="ca11ea2e2c9e006c" providerId="LiveId" clId="{A717421F-EC03-4AB7-A1F2-5375D3C214D7}" dt="2021-03-06T07:00:29.602" v="21667" actId="20577"/>
          <ac:spMkLst>
            <pc:docMk/>
            <pc:sldMk cId="1705988357" sldId="299"/>
            <ac:spMk id="3" creationId="{25DD24A8-F0EC-490F-A442-742AF85C1159}"/>
          </ac:spMkLst>
        </pc:spChg>
      </pc:sldChg>
      <pc:sldChg chg="modSp add mod">
        <pc:chgData name="cường nguyễn" userId="ca11ea2e2c9e006c" providerId="LiveId" clId="{A717421F-EC03-4AB7-A1F2-5375D3C214D7}" dt="2021-03-06T07:04:45.216" v="22423" actId="255"/>
        <pc:sldMkLst>
          <pc:docMk/>
          <pc:sldMk cId="180644495" sldId="300"/>
        </pc:sldMkLst>
        <pc:spChg chg="mod">
          <ac:chgData name="cường nguyễn" userId="ca11ea2e2c9e006c" providerId="LiveId" clId="{A717421F-EC03-4AB7-A1F2-5375D3C214D7}" dt="2021-03-06T07:01:48.529" v="21685" actId="20577"/>
          <ac:spMkLst>
            <pc:docMk/>
            <pc:sldMk cId="180644495" sldId="300"/>
            <ac:spMk id="2" creationId="{DDD40461-F1F5-4F05-A7DE-6B6CF7F49BC0}"/>
          </ac:spMkLst>
        </pc:spChg>
        <pc:spChg chg="mod">
          <ac:chgData name="cường nguyễn" userId="ca11ea2e2c9e006c" providerId="LiveId" clId="{A717421F-EC03-4AB7-A1F2-5375D3C214D7}" dt="2021-03-06T07:04:45.216" v="22423" actId="255"/>
          <ac:spMkLst>
            <pc:docMk/>
            <pc:sldMk cId="180644495" sldId="300"/>
            <ac:spMk id="3" creationId="{25DD24A8-F0EC-490F-A442-742AF85C1159}"/>
          </ac:spMkLst>
        </pc:spChg>
      </pc:sldChg>
      <pc:sldChg chg="new del">
        <pc:chgData name="cường nguyễn" userId="ca11ea2e2c9e006c" providerId="LiveId" clId="{A717421F-EC03-4AB7-A1F2-5375D3C214D7}" dt="2021-03-06T07:17:38.652" v="22544" actId="2696"/>
        <pc:sldMkLst>
          <pc:docMk/>
          <pc:sldMk cId="91019807" sldId="301"/>
        </pc:sldMkLst>
      </pc:sldChg>
      <pc:sldChg chg="modSp add mod">
        <pc:chgData name="cường nguyễn" userId="ca11ea2e2c9e006c" providerId="LiveId" clId="{A717421F-EC03-4AB7-A1F2-5375D3C214D7}" dt="2021-03-06T07:06:35.592" v="22542" actId="20577"/>
        <pc:sldMkLst>
          <pc:docMk/>
          <pc:sldMk cId="1835866887" sldId="302"/>
        </pc:sldMkLst>
        <pc:spChg chg="mod">
          <ac:chgData name="cường nguyễn" userId="ca11ea2e2c9e006c" providerId="LiveId" clId="{A717421F-EC03-4AB7-A1F2-5375D3C214D7}" dt="2021-03-06T07:06:35.592" v="22542" actId="20577"/>
          <ac:spMkLst>
            <pc:docMk/>
            <pc:sldMk cId="1835866887" sldId="302"/>
            <ac:spMk id="4" creationId="{8E3A01C9-378B-4D21-90FB-33091CA542BC}"/>
          </ac:spMkLst>
        </pc:spChg>
      </pc:sldChg>
      <pc:sldChg chg="modSp add mod modAnim modNotesTx">
        <pc:chgData name="cường nguyễn" userId="ca11ea2e2c9e006c" providerId="LiveId" clId="{A717421F-EC03-4AB7-A1F2-5375D3C214D7}" dt="2021-03-14T14:40:48.934" v="40273" actId="20577"/>
        <pc:sldMkLst>
          <pc:docMk/>
          <pc:sldMk cId="1141021129" sldId="303"/>
        </pc:sldMkLst>
        <pc:spChg chg="mod">
          <ac:chgData name="cường nguyễn" userId="ca11ea2e2c9e006c" providerId="LiveId" clId="{A717421F-EC03-4AB7-A1F2-5375D3C214D7}" dt="2021-03-06T07:17:53.428" v="22608" actId="20577"/>
          <ac:spMkLst>
            <pc:docMk/>
            <pc:sldMk cId="1141021129" sldId="303"/>
            <ac:spMk id="2" creationId="{DDD40461-F1F5-4F05-A7DE-6B6CF7F49BC0}"/>
          </ac:spMkLst>
        </pc:spChg>
        <pc:spChg chg="mod">
          <ac:chgData name="cường nguyễn" userId="ca11ea2e2c9e006c" providerId="LiveId" clId="{A717421F-EC03-4AB7-A1F2-5375D3C214D7}" dt="2021-03-06T07:21:50.861" v="23466" actId="20577"/>
          <ac:spMkLst>
            <pc:docMk/>
            <pc:sldMk cId="1141021129" sldId="303"/>
            <ac:spMk id="3" creationId="{25DD24A8-F0EC-490F-A442-742AF85C1159}"/>
          </ac:spMkLst>
        </pc:spChg>
      </pc:sldChg>
      <pc:sldChg chg="modSp add mod modAnim modNotesTx">
        <pc:chgData name="cường nguyễn" userId="ca11ea2e2c9e006c" providerId="LiveId" clId="{A717421F-EC03-4AB7-A1F2-5375D3C214D7}" dt="2021-03-14T14:42:32.135" v="40601" actId="20577"/>
        <pc:sldMkLst>
          <pc:docMk/>
          <pc:sldMk cId="385083523" sldId="304"/>
        </pc:sldMkLst>
        <pc:spChg chg="mod">
          <ac:chgData name="cường nguyễn" userId="ca11ea2e2c9e006c" providerId="LiveId" clId="{A717421F-EC03-4AB7-A1F2-5375D3C214D7}" dt="2021-03-06T08:35:12.287" v="24047" actId="21"/>
          <ac:spMkLst>
            <pc:docMk/>
            <pc:sldMk cId="385083523" sldId="304"/>
            <ac:spMk id="3" creationId="{25DD24A8-F0EC-490F-A442-742AF85C1159}"/>
          </ac:spMkLst>
        </pc:spChg>
      </pc:sldChg>
      <pc:sldChg chg="modSp add mod modAnim modNotesTx">
        <pc:chgData name="cường nguyễn" userId="ca11ea2e2c9e006c" providerId="LiveId" clId="{A717421F-EC03-4AB7-A1F2-5375D3C214D7}" dt="2021-03-14T14:43:19.551" v="40743" actId="20577"/>
        <pc:sldMkLst>
          <pc:docMk/>
          <pc:sldMk cId="1888921898" sldId="305"/>
        </pc:sldMkLst>
        <pc:spChg chg="mod">
          <ac:chgData name="cường nguyễn" userId="ca11ea2e2c9e006c" providerId="LiveId" clId="{A717421F-EC03-4AB7-A1F2-5375D3C214D7}" dt="2021-03-06T08:38:19.269" v="24523" actId="20577"/>
          <ac:spMkLst>
            <pc:docMk/>
            <pc:sldMk cId="1888921898" sldId="305"/>
            <ac:spMk id="2" creationId="{DDD40461-F1F5-4F05-A7DE-6B6CF7F49BC0}"/>
          </ac:spMkLst>
        </pc:spChg>
        <pc:spChg chg="mod">
          <ac:chgData name="cường nguyễn" userId="ca11ea2e2c9e006c" providerId="LiveId" clId="{A717421F-EC03-4AB7-A1F2-5375D3C214D7}" dt="2021-03-06T08:39:40.987" v="24645" actId="20577"/>
          <ac:spMkLst>
            <pc:docMk/>
            <pc:sldMk cId="1888921898" sldId="305"/>
            <ac:spMk id="3" creationId="{25DD24A8-F0EC-490F-A442-742AF85C1159}"/>
          </ac:spMkLst>
        </pc:spChg>
      </pc:sldChg>
      <pc:sldChg chg="addSp delSp modSp add mod setBg modAnim modNotesTx">
        <pc:chgData name="cường nguyễn" userId="ca11ea2e2c9e006c" providerId="LiveId" clId="{A717421F-EC03-4AB7-A1F2-5375D3C214D7}" dt="2021-03-06T08:45:09.837" v="25669" actId="207"/>
        <pc:sldMkLst>
          <pc:docMk/>
          <pc:sldMk cId="1026689904" sldId="306"/>
        </pc:sldMkLst>
        <pc:spChg chg="mod">
          <ac:chgData name="cường nguyễn" userId="ca11ea2e2c9e006c" providerId="LiveId" clId="{A717421F-EC03-4AB7-A1F2-5375D3C214D7}" dt="2021-03-06T08:41:10.477" v="24711" actId="26606"/>
          <ac:spMkLst>
            <pc:docMk/>
            <pc:sldMk cId="1026689904" sldId="306"/>
            <ac:spMk id="2" creationId="{DDD40461-F1F5-4F05-A7DE-6B6CF7F49BC0}"/>
          </ac:spMkLst>
        </pc:spChg>
        <pc:spChg chg="mod">
          <ac:chgData name="cường nguyễn" userId="ca11ea2e2c9e006c" providerId="LiveId" clId="{A717421F-EC03-4AB7-A1F2-5375D3C214D7}" dt="2021-03-06T08:45:09.837" v="25669" actId="207"/>
          <ac:spMkLst>
            <pc:docMk/>
            <pc:sldMk cId="1026689904" sldId="306"/>
            <ac:spMk id="3" creationId="{25DD24A8-F0EC-490F-A442-742AF85C1159}"/>
          </ac:spMkLst>
        </pc:spChg>
        <pc:spChg chg="add del">
          <ac:chgData name="cường nguyễn" userId="ca11ea2e2c9e006c" providerId="LiveId" clId="{A717421F-EC03-4AB7-A1F2-5375D3C214D7}" dt="2021-03-06T08:42:21.049" v="24968" actId="26606"/>
          <ac:spMkLst>
            <pc:docMk/>
            <pc:sldMk cId="1026689904" sldId="306"/>
            <ac:spMk id="9" creationId="{C2E4E997-8672-4FFD-B8EC-9932A8E4714B}"/>
          </ac:spMkLst>
        </pc:spChg>
        <pc:spChg chg="add">
          <ac:chgData name="cường nguyễn" userId="ca11ea2e2c9e006c" providerId="LiveId" clId="{A717421F-EC03-4AB7-A1F2-5375D3C214D7}" dt="2021-03-06T08:42:21.049" v="24968" actId="26606"/>
          <ac:spMkLst>
            <pc:docMk/>
            <pc:sldMk cId="1026689904" sldId="306"/>
            <ac:spMk id="45" creationId="{C2E4E997-8672-4FFD-B8EC-9932A8E4714B}"/>
          </ac:spMkLst>
        </pc:spChg>
        <pc:grpChg chg="add del">
          <ac:chgData name="cường nguyễn" userId="ca11ea2e2c9e006c" providerId="LiveId" clId="{A717421F-EC03-4AB7-A1F2-5375D3C214D7}" dt="2021-03-06T08:42:21.049" v="24968" actId="26606"/>
          <ac:grpSpMkLst>
            <pc:docMk/>
            <pc:sldMk cId="1026689904" sldId="306"/>
            <ac:grpSpMk id="13" creationId="{453E4DEE-E996-40F8-8635-0FF43D7348F9}"/>
          </ac:grpSpMkLst>
        </pc:grpChg>
        <pc:grpChg chg="add">
          <ac:chgData name="cường nguyễn" userId="ca11ea2e2c9e006c" providerId="LiveId" clId="{A717421F-EC03-4AB7-A1F2-5375D3C214D7}" dt="2021-03-06T08:42:21.049" v="24968" actId="26606"/>
          <ac:grpSpMkLst>
            <pc:docMk/>
            <pc:sldMk cId="1026689904" sldId="306"/>
            <ac:grpSpMk id="49" creationId="{453E4DEE-E996-40F8-8635-0FF43D7348F9}"/>
          </ac:grpSpMkLst>
        </pc:grpChg>
        <pc:picChg chg="add mod">
          <ac:chgData name="cường nguyễn" userId="ca11ea2e2c9e006c" providerId="LiveId" clId="{A717421F-EC03-4AB7-A1F2-5375D3C214D7}" dt="2021-03-06T08:41:10.477" v="24711" actId="26606"/>
          <ac:picMkLst>
            <pc:docMk/>
            <pc:sldMk cId="1026689904" sldId="306"/>
            <ac:picMk id="4" creationId="{BCE940EB-52EE-4D0A-ADBF-62321C3E7227}"/>
          </ac:picMkLst>
        </pc:picChg>
        <pc:picChg chg="add del">
          <ac:chgData name="cường nguyễn" userId="ca11ea2e2c9e006c" providerId="LiveId" clId="{A717421F-EC03-4AB7-A1F2-5375D3C214D7}" dt="2021-03-06T08:42:21.049" v="24968" actId="26606"/>
          <ac:picMkLst>
            <pc:docMk/>
            <pc:sldMk cId="1026689904" sldId="306"/>
            <ac:picMk id="11" creationId="{FE6BA9E6-1D9E-4D30-B528-D49FA1342E4E}"/>
          </ac:picMkLst>
        </pc:picChg>
        <pc:picChg chg="add">
          <ac:chgData name="cường nguyễn" userId="ca11ea2e2c9e006c" providerId="LiveId" clId="{A717421F-EC03-4AB7-A1F2-5375D3C214D7}" dt="2021-03-06T08:42:21.049" v="24968" actId="26606"/>
          <ac:picMkLst>
            <pc:docMk/>
            <pc:sldMk cId="1026689904" sldId="306"/>
            <ac:picMk id="47" creationId="{FE6BA9E6-1D9E-4D30-B528-D49FA1342E4E}"/>
          </ac:picMkLst>
        </pc:picChg>
      </pc:sldChg>
      <pc:sldChg chg="modSp add mod ord modAnim">
        <pc:chgData name="cường nguyễn" userId="ca11ea2e2c9e006c" providerId="LiveId" clId="{A717421F-EC03-4AB7-A1F2-5375D3C214D7}" dt="2021-03-06T15:01:51.693" v="28715"/>
        <pc:sldMkLst>
          <pc:docMk/>
          <pc:sldMk cId="3857853423" sldId="307"/>
        </pc:sldMkLst>
        <pc:spChg chg="mod">
          <ac:chgData name="cường nguyễn" userId="ca11ea2e2c9e006c" providerId="LiveId" clId="{A717421F-EC03-4AB7-A1F2-5375D3C214D7}" dt="2021-03-06T08:44:48.818" v="25622"/>
          <ac:spMkLst>
            <pc:docMk/>
            <pc:sldMk cId="3857853423" sldId="307"/>
            <ac:spMk id="2" creationId="{DDD40461-F1F5-4F05-A7DE-6B6CF7F49BC0}"/>
          </ac:spMkLst>
        </pc:spChg>
        <pc:spChg chg="mod">
          <ac:chgData name="cường nguyễn" userId="ca11ea2e2c9e006c" providerId="LiveId" clId="{A717421F-EC03-4AB7-A1F2-5375D3C214D7}" dt="2021-03-06T08:50:32.449" v="26840" actId="20577"/>
          <ac:spMkLst>
            <pc:docMk/>
            <pc:sldMk cId="3857853423" sldId="307"/>
            <ac:spMk id="3" creationId="{25DD24A8-F0EC-490F-A442-742AF85C1159}"/>
          </ac:spMkLst>
        </pc:spChg>
      </pc:sldChg>
      <pc:sldChg chg="addSp delSp modSp add mod modAnim modNotesTx">
        <pc:chgData name="cường nguyễn" userId="ca11ea2e2c9e006c" providerId="LiveId" clId="{A717421F-EC03-4AB7-A1F2-5375D3C214D7}" dt="2021-03-06T15:01:27.065" v="28705"/>
        <pc:sldMkLst>
          <pc:docMk/>
          <pc:sldMk cId="532499380" sldId="308"/>
        </pc:sldMkLst>
        <pc:spChg chg="mod">
          <ac:chgData name="cường nguyễn" userId="ca11ea2e2c9e006c" providerId="LiveId" clId="{A717421F-EC03-4AB7-A1F2-5375D3C214D7}" dt="2021-03-06T08:52:48.264" v="26881" actId="20577"/>
          <ac:spMkLst>
            <pc:docMk/>
            <pc:sldMk cId="532499380" sldId="308"/>
            <ac:spMk id="3" creationId="{25DD24A8-F0EC-490F-A442-742AF85C1159}"/>
          </ac:spMkLst>
        </pc:spChg>
        <pc:picChg chg="add del">
          <ac:chgData name="cường nguyễn" userId="ca11ea2e2c9e006c" providerId="LiveId" clId="{A717421F-EC03-4AB7-A1F2-5375D3C214D7}" dt="2021-03-06T08:52:38.911" v="26843" actId="22"/>
          <ac:picMkLst>
            <pc:docMk/>
            <pc:sldMk cId="532499380" sldId="308"/>
            <ac:picMk id="5" creationId="{8ED52AF4-02F4-4D2B-93DD-BEEC37CB3648}"/>
          </ac:picMkLst>
        </pc:picChg>
        <pc:picChg chg="add mod">
          <ac:chgData name="cường nguyễn" userId="ca11ea2e2c9e006c" providerId="LiveId" clId="{A717421F-EC03-4AB7-A1F2-5375D3C214D7}" dt="2021-03-06T08:53:17.284" v="26889" actId="14100"/>
          <ac:picMkLst>
            <pc:docMk/>
            <pc:sldMk cId="532499380" sldId="308"/>
            <ac:picMk id="7" creationId="{F29B820A-7354-4820-B4D3-19A17BF91BFC}"/>
          </ac:picMkLst>
        </pc:picChg>
      </pc:sldChg>
      <pc:sldChg chg="addSp delSp modSp add mod ord delAnim modAnim modNotesTx">
        <pc:chgData name="cường nguyễn" userId="ca11ea2e2c9e006c" providerId="LiveId" clId="{A717421F-EC03-4AB7-A1F2-5375D3C214D7}" dt="2021-03-06T08:58:31.168" v="27786" actId="14100"/>
        <pc:sldMkLst>
          <pc:docMk/>
          <pc:sldMk cId="3606453163" sldId="309"/>
        </pc:sldMkLst>
        <pc:spChg chg="mod">
          <ac:chgData name="cường nguyễn" userId="ca11ea2e2c9e006c" providerId="LiveId" clId="{A717421F-EC03-4AB7-A1F2-5375D3C214D7}" dt="2021-03-06T08:55:09.686" v="27152" actId="20577"/>
          <ac:spMkLst>
            <pc:docMk/>
            <pc:sldMk cId="3606453163" sldId="309"/>
            <ac:spMk id="2" creationId="{DDD40461-F1F5-4F05-A7DE-6B6CF7F49BC0}"/>
          </ac:spMkLst>
        </pc:spChg>
        <pc:spChg chg="del mod">
          <ac:chgData name="cường nguyễn" userId="ca11ea2e2c9e006c" providerId="LiveId" clId="{A717421F-EC03-4AB7-A1F2-5375D3C214D7}" dt="2021-03-06T08:57:07.209" v="27361" actId="3680"/>
          <ac:spMkLst>
            <pc:docMk/>
            <pc:sldMk cId="3606453163" sldId="309"/>
            <ac:spMk id="3" creationId="{25DD24A8-F0EC-490F-A442-742AF85C1159}"/>
          </ac:spMkLst>
        </pc:spChg>
        <pc:graphicFrameChg chg="add mod ord modGraphic">
          <ac:chgData name="cường nguyễn" userId="ca11ea2e2c9e006c" providerId="LiveId" clId="{A717421F-EC03-4AB7-A1F2-5375D3C214D7}" dt="2021-03-06T08:58:31.168" v="27786" actId="14100"/>
          <ac:graphicFrameMkLst>
            <pc:docMk/>
            <pc:sldMk cId="3606453163" sldId="309"/>
            <ac:graphicFrameMk id="4" creationId="{906D4C29-A097-49AE-B76A-A6AE9F6E2429}"/>
          </ac:graphicFrameMkLst>
        </pc:graphicFrameChg>
      </pc:sldChg>
      <pc:sldChg chg="modSp add mod ord modAnim">
        <pc:chgData name="cường nguyễn" userId="ca11ea2e2c9e006c" providerId="LiveId" clId="{A717421F-EC03-4AB7-A1F2-5375D3C214D7}" dt="2021-03-06T15:01:22.480" v="28704"/>
        <pc:sldMkLst>
          <pc:docMk/>
          <pc:sldMk cId="685414791" sldId="310"/>
        </pc:sldMkLst>
        <pc:spChg chg="mod">
          <ac:chgData name="cường nguyễn" userId="ca11ea2e2c9e006c" providerId="LiveId" clId="{A717421F-EC03-4AB7-A1F2-5375D3C214D7}" dt="2021-03-06T09:08:01.944" v="27989" actId="20577"/>
          <ac:spMkLst>
            <pc:docMk/>
            <pc:sldMk cId="685414791" sldId="310"/>
            <ac:spMk id="2" creationId="{DDD40461-F1F5-4F05-A7DE-6B6CF7F49BC0}"/>
          </ac:spMkLst>
        </pc:spChg>
        <pc:spChg chg="mod">
          <ac:chgData name="cường nguyễn" userId="ca11ea2e2c9e006c" providerId="LiveId" clId="{A717421F-EC03-4AB7-A1F2-5375D3C214D7}" dt="2021-03-06T09:08:22.907" v="27992" actId="2711"/>
          <ac:spMkLst>
            <pc:docMk/>
            <pc:sldMk cId="685414791" sldId="310"/>
            <ac:spMk id="3" creationId="{25DD24A8-F0EC-490F-A442-742AF85C1159}"/>
          </ac:spMkLst>
        </pc:spChg>
      </pc:sldChg>
      <pc:sldChg chg="modSp add mod modAnim modShow">
        <pc:chgData name="cường nguyễn" userId="ca11ea2e2c9e006c" providerId="LiveId" clId="{A717421F-EC03-4AB7-A1F2-5375D3C214D7}" dt="2021-03-06T15:02:21.552" v="28716" actId="729"/>
        <pc:sldMkLst>
          <pc:docMk/>
          <pc:sldMk cId="2060017823" sldId="311"/>
        </pc:sldMkLst>
        <pc:spChg chg="mod">
          <ac:chgData name="cường nguyễn" userId="ca11ea2e2c9e006c" providerId="LiveId" clId="{A717421F-EC03-4AB7-A1F2-5375D3C214D7}" dt="2021-03-06T09:03:29.923" v="27806" actId="20577"/>
          <ac:spMkLst>
            <pc:docMk/>
            <pc:sldMk cId="2060017823" sldId="311"/>
            <ac:spMk id="2" creationId="{DDD40461-F1F5-4F05-A7DE-6B6CF7F49BC0}"/>
          </ac:spMkLst>
        </pc:spChg>
        <pc:spChg chg="mod">
          <ac:chgData name="cường nguyễn" userId="ca11ea2e2c9e006c" providerId="LiveId" clId="{A717421F-EC03-4AB7-A1F2-5375D3C214D7}" dt="2021-03-06T09:04:10.240" v="27866" actId="255"/>
          <ac:spMkLst>
            <pc:docMk/>
            <pc:sldMk cId="2060017823" sldId="311"/>
            <ac:spMk id="3" creationId="{25DD24A8-F0EC-490F-A442-742AF85C1159}"/>
          </ac:spMkLst>
        </pc:spChg>
      </pc:sldChg>
      <pc:sldChg chg="modSp add">
        <pc:chgData name="cường nguyễn" userId="ca11ea2e2c9e006c" providerId="LiveId" clId="{A717421F-EC03-4AB7-A1F2-5375D3C214D7}" dt="2021-03-06T09:05:08.660" v="27871" actId="20577"/>
        <pc:sldMkLst>
          <pc:docMk/>
          <pc:sldMk cId="660296517" sldId="312"/>
        </pc:sldMkLst>
        <pc:spChg chg="mod">
          <ac:chgData name="cường nguyễn" userId="ca11ea2e2c9e006c" providerId="LiveId" clId="{A717421F-EC03-4AB7-A1F2-5375D3C214D7}" dt="2021-03-06T09:05:08.660" v="27871" actId="20577"/>
          <ac:spMkLst>
            <pc:docMk/>
            <pc:sldMk cId="660296517" sldId="312"/>
            <ac:spMk id="2" creationId="{DDD40461-F1F5-4F05-A7DE-6B6CF7F49BC0}"/>
          </ac:spMkLst>
        </pc:spChg>
        <pc:spChg chg="mod">
          <ac:chgData name="cường nguyễn" userId="ca11ea2e2c9e006c" providerId="LiveId" clId="{A717421F-EC03-4AB7-A1F2-5375D3C214D7}" dt="2021-03-06T09:05:07.371" v="27870" actId="5793"/>
          <ac:spMkLst>
            <pc:docMk/>
            <pc:sldMk cId="660296517" sldId="312"/>
            <ac:spMk id="3" creationId="{25DD24A8-F0EC-490F-A442-742AF85C1159}"/>
          </ac:spMkLst>
        </pc:spChg>
      </pc:sldChg>
      <pc:sldChg chg="modSp add mod ord modAnim">
        <pc:chgData name="cường nguyễn" userId="ca11ea2e2c9e006c" providerId="LiveId" clId="{A717421F-EC03-4AB7-A1F2-5375D3C214D7}" dt="2021-03-06T09:07:33.281" v="27937"/>
        <pc:sldMkLst>
          <pc:docMk/>
          <pc:sldMk cId="2031379620" sldId="313"/>
        </pc:sldMkLst>
        <pc:spChg chg="mod">
          <ac:chgData name="cường nguyễn" userId="ca11ea2e2c9e006c" providerId="LiveId" clId="{A717421F-EC03-4AB7-A1F2-5375D3C214D7}" dt="2021-03-06T09:06:15.005" v="27925" actId="20577"/>
          <ac:spMkLst>
            <pc:docMk/>
            <pc:sldMk cId="2031379620" sldId="313"/>
            <ac:spMk id="2" creationId="{DDD40461-F1F5-4F05-A7DE-6B6CF7F49BC0}"/>
          </ac:spMkLst>
        </pc:spChg>
        <pc:spChg chg="mod">
          <ac:chgData name="cường nguyễn" userId="ca11ea2e2c9e006c" providerId="LiveId" clId="{A717421F-EC03-4AB7-A1F2-5375D3C214D7}" dt="2021-03-06T09:07:07.522" v="27935" actId="27636"/>
          <ac:spMkLst>
            <pc:docMk/>
            <pc:sldMk cId="2031379620" sldId="313"/>
            <ac:spMk id="3" creationId="{25DD24A8-F0EC-490F-A442-742AF85C1159}"/>
          </ac:spMkLst>
        </pc:spChg>
      </pc:sldChg>
      <pc:sldChg chg="modSp add modAnim">
        <pc:chgData name="cường nguyễn" userId="ca11ea2e2c9e006c" providerId="LiveId" clId="{A717421F-EC03-4AB7-A1F2-5375D3C214D7}" dt="2021-03-06T15:00:54.671" v="28689"/>
        <pc:sldMkLst>
          <pc:docMk/>
          <pc:sldMk cId="528962444" sldId="314"/>
        </pc:sldMkLst>
        <pc:spChg chg="mod">
          <ac:chgData name="cường nguyễn" userId="ca11ea2e2c9e006c" providerId="LiveId" clId="{A717421F-EC03-4AB7-A1F2-5375D3C214D7}" dt="2021-03-06T09:09:35.054" v="27998" actId="20577"/>
          <ac:spMkLst>
            <pc:docMk/>
            <pc:sldMk cId="528962444" sldId="314"/>
            <ac:spMk id="3" creationId="{25DD24A8-F0EC-490F-A442-742AF85C1159}"/>
          </ac:spMkLst>
        </pc:spChg>
      </pc:sldChg>
      <pc:sldChg chg="modSp add mod addAnim delAnim modAnim">
        <pc:chgData name="cường nguyễn" userId="ca11ea2e2c9e006c" providerId="LiveId" clId="{A717421F-EC03-4AB7-A1F2-5375D3C214D7}" dt="2021-03-06T15:01:01.018" v="28696"/>
        <pc:sldMkLst>
          <pc:docMk/>
          <pc:sldMk cId="2760264490" sldId="315"/>
        </pc:sldMkLst>
        <pc:spChg chg="mod">
          <ac:chgData name="cường nguyễn" userId="ca11ea2e2c9e006c" providerId="LiveId" clId="{A717421F-EC03-4AB7-A1F2-5375D3C214D7}" dt="2021-03-06T14:55:37.412" v="28303" actId="2711"/>
          <ac:spMkLst>
            <pc:docMk/>
            <pc:sldMk cId="2760264490" sldId="315"/>
            <ac:spMk id="3" creationId="{25DD24A8-F0EC-490F-A442-742AF85C1159}"/>
          </ac:spMkLst>
        </pc:spChg>
      </pc:sldChg>
      <pc:sldChg chg="modSp add modAnim">
        <pc:chgData name="cường nguyễn" userId="ca11ea2e2c9e006c" providerId="LiveId" clId="{A717421F-EC03-4AB7-A1F2-5375D3C214D7}" dt="2021-03-06T15:01:13.883" v="28701"/>
        <pc:sldMkLst>
          <pc:docMk/>
          <pc:sldMk cId="3436800593" sldId="316"/>
        </pc:sldMkLst>
        <pc:spChg chg="mod">
          <ac:chgData name="cường nguyễn" userId="ca11ea2e2c9e006c" providerId="LiveId" clId="{A717421F-EC03-4AB7-A1F2-5375D3C214D7}" dt="2021-03-06T14:58:15.315" v="28685" actId="20577"/>
          <ac:spMkLst>
            <pc:docMk/>
            <pc:sldMk cId="3436800593" sldId="316"/>
            <ac:spMk id="3" creationId="{25DD24A8-F0EC-490F-A442-742AF85C1159}"/>
          </ac:spMkLst>
        </pc:spChg>
      </pc:sldChg>
      <pc:sldChg chg="addSp modSp add mod setBg setClrOvrMap modNotesTx">
        <pc:chgData name="cường nguyễn" userId="ca11ea2e2c9e006c" providerId="LiveId" clId="{A717421F-EC03-4AB7-A1F2-5375D3C214D7}" dt="2021-04-09T01:40:53.277" v="77541" actId="207"/>
        <pc:sldMkLst>
          <pc:docMk/>
          <pc:sldMk cId="1273526816" sldId="317"/>
        </pc:sldMkLst>
        <pc:spChg chg="mod">
          <ac:chgData name="cường nguyễn" userId="ca11ea2e2c9e006c" providerId="LiveId" clId="{A717421F-EC03-4AB7-A1F2-5375D3C214D7}" dt="2021-04-09T01:40:53.277" v="77541" actId="207"/>
          <ac:spMkLst>
            <pc:docMk/>
            <pc:sldMk cId="1273526816" sldId="317"/>
            <ac:spMk id="2" creationId="{DDD40461-F1F5-4F05-A7DE-6B6CF7F49BC0}"/>
          </ac:spMkLst>
        </pc:spChg>
        <pc:spChg chg="mod ord">
          <ac:chgData name="cường nguyễn" userId="ca11ea2e2c9e006c" providerId="LiveId" clId="{A717421F-EC03-4AB7-A1F2-5375D3C214D7}" dt="2021-04-09T01:40:41.185" v="77540" actId="207"/>
          <ac:spMkLst>
            <pc:docMk/>
            <pc:sldMk cId="1273526816" sldId="317"/>
            <ac:spMk id="3" creationId="{25DD24A8-F0EC-490F-A442-742AF85C1159}"/>
          </ac:spMkLst>
        </pc:spChg>
        <pc:spChg chg="add">
          <ac:chgData name="cường nguyễn" userId="ca11ea2e2c9e006c" providerId="LiveId" clId="{A717421F-EC03-4AB7-A1F2-5375D3C214D7}" dt="2021-03-06T15:07:25.519" v="29627" actId="26606"/>
          <ac:spMkLst>
            <pc:docMk/>
            <pc:sldMk cId="1273526816" sldId="317"/>
            <ac:spMk id="9" creationId="{046B922C-5BA7-4973-B12F-71A509E4BF13}"/>
          </ac:spMkLst>
        </pc:spChg>
        <pc:spChg chg="add">
          <ac:chgData name="cường nguyễn" userId="ca11ea2e2c9e006c" providerId="LiveId" clId="{A717421F-EC03-4AB7-A1F2-5375D3C214D7}" dt="2021-03-06T15:07:25.519" v="29627" actId="26606"/>
          <ac:spMkLst>
            <pc:docMk/>
            <pc:sldMk cId="1273526816" sldId="317"/>
            <ac:spMk id="54" creationId="{F2B1468C-8227-4785-8776-7BDBDDF08F85}"/>
          </ac:spMkLst>
        </pc:spChg>
        <pc:grpChg chg="add">
          <ac:chgData name="cường nguyễn" userId="ca11ea2e2c9e006c" providerId="LiveId" clId="{A717421F-EC03-4AB7-A1F2-5375D3C214D7}" dt="2021-03-06T15:07:25.519" v="29627" actId="26606"/>
          <ac:grpSpMkLst>
            <pc:docMk/>
            <pc:sldMk cId="1273526816" sldId="317"/>
            <ac:grpSpMk id="11" creationId="{96D34D8D-9EE9-4659-8C22-7551A95F96FA}"/>
          </ac:grpSpMkLst>
        </pc:grpChg>
        <pc:picChg chg="add mod">
          <ac:chgData name="cường nguyễn" userId="ca11ea2e2c9e006c" providerId="LiveId" clId="{A717421F-EC03-4AB7-A1F2-5375D3C214D7}" dt="2021-03-06T15:12:30.113" v="30619" actId="14100"/>
          <ac:picMkLst>
            <pc:docMk/>
            <pc:sldMk cId="1273526816" sldId="317"/>
            <ac:picMk id="4" creationId="{DDEB2F72-6426-4190-A4D5-BC68940D69BF}"/>
          </ac:picMkLst>
        </pc:picChg>
        <pc:picChg chg="add">
          <ac:chgData name="cường nguyễn" userId="ca11ea2e2c9e006c" providerId="LiveId" clId="{A717421F-EC03-4AB7-A1F2-5375D3C214D7}" dt="2021-03-06T15:07:25.519" v="29627" actId="26606"/>
          <ac:picMkLst>
            <pc:docMk/>
            <pc:sldMk cId="1273526816" sldId="317"/>
            <ac:picMk id="52" creationId="{2FB01CCF-839B-4126-9BF9-132C64D8A1AA}"/>
          </ac:picMkLst>
        </pc:picChg>
      </pc:sldChg>
      <pc:sldChg chg="modSp add mod modAnim modNotesTx">
        <pc:chgData name="cường nguyễn" userId="ca11ea2e2c9e006c" providerId="LiveId" clId="{A717421F-EC03-4AB7-A1F2-5375D3C214D7}" dt="2021-04-09T01:41:00.168" v="77542" actId="207"/>
        <pc:sldMkLst>
          <pc:docMk/>
          <pc:sldMk cId="1252387806" sldId="318"/>
        </pc:sldMkLst>
        <pc:spChg chg="mod">
          <ac:chgData name="cường nguyễn" userId="ca11ea2e2c9e006c" providerId="LiveId" clId="{A717421F-EC03-4AB7-A1F2-5375D3C214D7}" dt="2021-04-09T01:41:00.168" v="77542" actId="207"/>
          <ac:spMkLst>
            <pc:docMk/>
            <pc:sldMk cId="1252387806" sldId="318"/>
            <ac:spMk id="2" creationId="{DDD40461-F1F5-4F05-A7DE-6B6CF7F49BC0}"/>
          </ac:spMkLst>
        </pc:spChg>
        <pc:spChg chg="mod">
          <ac:chgData name="cường nguyễn" userId="ca11ea2e2c9e006c" providerId="LiveId" clId="{A717421F-EC03-4AB7-A1F2-5375D3C214D7}" dt="2021-03-06T15:11:50.655" v="30616" actId="20577"/>
          <ac:spMkLst>
            <pc:docMk/>
            <pc:sldMk cId="1252387806" sldId="318"/>
            <ac:spMk id="3" creationId="{25DD24A8-F0EC-490F-A442-742AF85C1159}"/>
          </ac:spMkLst>
        </pc:spChg>
      </pc:sldChg>
      <pc:sldChg chg="modSp add mod">
        <pc:chgData name="cường nguyễn" userId="ca11ea2e2c9e006c" providerId="LiveId" clId="{A717421F-EC03-4AB7-A1F2-5375D3C214D7}" dt="2021-04-09T01:41:03.990" v="77543" actId="207"/>
        <pc:sldMkLst>
          <pc:docMk/>
          <pc:sldMk cId="465886540" sldId="319"/>
        </pc:sldMkLst>
        <pc:spChg chg="mod">
          <ac:chgData name="cường nguyễn" userId="ca11ea2e2c9e006c" providerId="LiveId" clId="{A717421F-EC03-4AB7-A1F2-5375D3C214D7}" dt="2021-04-09T01:41:03.990" v="77543" actId="207"/>
          <ac:spMkLst>
            <pc:docMk/>
            <pc:sldMk cId="465886540" sldId="319"/>
            <ac:spMk id="2" creationId="{DDD40461-F1F5-4F05-A7DE-6B6CF7F49BC0}"/>
          </ac:spMkLst>
        </pc:spChg>
        <pc:spChg chg="mod">
          <ac:chgData name="cường nguyễn" userId="ca11ea2e2c9e006c" providerId="LiveId" clId="{A717421F-EC03-4AB7-A1F2-5375D3C214D7}" dt="2021-03-06T15:17:08.835" v="31235" actId="255"/>
          <ac:spMkLst>
            <pc:docMk/>
            <pc:sldMk cId="465886540" sldId="319"/>
            <ac:spMk id="3" creationId="{25DD24A8-F0EC-490F-A442-742AF85C1159}"/>
          </ac:spMkLst>
        </pc:spChg>
      </pc:sldChg>
      <pc:sldChg chg="add del">
        <pc:chgData name="cường nguyễn" userId="ca11ea2e2c9e006c" providerId="LiveId" clId="{A717421F-EC03-4AB7-A1F2-5375D3C214D7}" dt="2021-03-06T15:13:17.997" v="30621"/>
        <pc:sldMkLst>
          <pc:docMk/>
          <pc:sldMk cId="2354868757" sldId="319"/>
        </pc:sldMkLst>
      </pc:sldChg>
      <pc:sldChg chg="add del">
        <pc:chgData name="cường nguyễn" userId="ca11ea2e2c9e006c" providerId="LiveId" clId="{A717421F-EC03-4AB7-A1F2-5375D3C214D7}" dt="2021-03-06T15:13:21.914" v="30623"/>
        <pc:sldMkLst>
          <pc:docMk/>
          <pc:sldMk cId="2850597745" sldId="319"/>
        </pc:sldMkLst>
      </pc:sldChg>
      <pc:sldChg chg="new del">
        <pc:chgData name="cường nguyễn" userId="ca11ea2e2c9e006c" providerId="LiveId" clId="{A717421F-EC03-4AB7-A1F2-5375D3C214D7}" dt="2021-03-06T15:17:33.419" v="31237" actId="680"/>
        <pc:sldMkLst>
          <pc:docMk/>
          <pc:sldMk cId="47049609" sldId="320"/>
        </pc:sldMkLst>
      </pc:sldChg>
      <pc:sldChg chg="modSp add mod modAnim">
        <pc:chgData name="cường nguyễn" userId="ca11ea2e2c9e006c" providerId="LiveId" clId="{A717421F-EC03-4AB7-A1F2-5375D3C214D7}" dt="2021-03-06T15:18:55.499" v="31519" actId="20577"/>
        <pc:sldMkLst>
          <pc:docMk/>
          <pc:sldMk cId="1166080631" sldId="320"/>
        </pc:sldMkLst>
        <pc:spChg chg="mod">
          <ac:chgData name="cường nguyễn" userId="ca11ea2e2c9e006c" providerId="LiveId" clId="{A717421F-EC03-4AB7-A1F2-5375D3C214D7}" dt="2021-03-06T15:18:01.096" v="31241"/>
          <ac:spMkLst>
            <pc:docMk/>
            <pc:sldMk cId="1166080631" sldId="320"/>
            <ac:spMk id="2" creationId="{DDD40461-F1F5-4F05-A7DE-6B6CF7F49BC0}"/>
          </ac:spMkLst>
        </pc:spChg>
        <pc:spChg chg="mod">
          <ac:chgData name="cường nguyễn" userId="ca11ea2e2c9e006c" providerId="LiveId" clId="{A717421F-EC03-4AB7-A1F2-5375D3C214D7}" dt="2021-03-06T15:18:55.499" v="31519" actId="20577"/>
          <ac:spMkLst>
            <pc:docMk/>
            <pc:sldMk cId="1166080631" sldId="320"/>
            <ac:spMk id="3" creationId="{25DD24A8-F0EC-490F-A442-742AF85C1159}"/>
          </ac:spMkLst>
        </pc:spChg>
      </pc:sldChg>
      <pc:sldChg chg="addSp delSp modSp add mod setBg setClrOvrMap">
        <pc:chgData name="cường nguyễn" userId="ca11ea2e2c9e006c" providerId="LiveId" clId="{A717421F-EC03-4AB7-A1F2-5375D3C214D7}" dt="2021-04-09T06:06:21.556" v="77545" actId="1076"/>
        <pc:sldMkLst>
          <pc:docMk/>
          <pc:sldMk cId="4045136705" sldId="321"/>
        </pc:sldMkLst>
        <pc:spChg chg="mod">
          <ac:chgData name="cường nguyễn" userId="ca11ea2e2c9e006c" providerId="LiveId" clId="{A717421F-EC03-4AB7-A1F2-5375D3C214D7}" dt="2021-03-06T15:21:22.522" v="31569" actId="26606"/>
          <ac:spMkLst>
            <pc:docMk/>
            <pc:sldMk cId="4045136705" sldId="321"/>
            <ac:spMk id="2" creationId="{DDD40461-F1F5-4F05-A7DE-6B6CF7F49BC0}"/>
          </ac:spMkLst>
        </pc:spChg>
        <pc:spChg chg="del mod">
          <ac:chgData name="cường nguyễn" userId="ca11ea2e2c9e006c" providerId="LiveId" clId="{A717421F-EC03-4AB7-A1F2-5375D3C214D7}" dt="2021-03-06T15:20:31.224" v="31553"/>
          <ac:spMkLst>
            <pc:docMk/>
            <pc:sldMk cId="4045136705" sldId="321"/>
            <ac:spMk id="3" creationId="{25DD24A8-F0EC-490F-A442-742AF85C1159}"/>
          </ac:spMkLst>
        </pc:spChg>
        <pc:spChg chg="add del mod">
          <ac:chgData name="cường nguyễn" userId="ca11ea2e2c9e006c" providerId="LiveId" clId="{A717421F-EC03-4AB7-A1F2-5375D3C214D7}" dt="2021-03-06T15:21:10.556" v="31565" actId="478"/>
          <ac:spMkLst>
            <pc:docMk/>
            <pc:sldMk cId="4045136705" sldId="321"/>
            <ac:spMk id="7" creationId="{FE68AD2B-4419-46F0-A3F9-01B316CC3E8E}"/>
          </ac:spMkLst>
        </pc:spChg>
        <pc:spChg chg="add">
          <ac:chgData name="cường nguyễn" userId="ca11ea2e2c9e006c" providerId="LiveId" clId="{A717421F-EC03-4AB7-A1F2-5375D3C214D7}" dt="2021-03-06T15:21:22.522" v="31569" actId="26606"/>
          <ac:spMkLst>
            <pc:docMk/>
            <pc:sldMk cId="4045136705" sldId="321"/>
            <ac:spMk id="12" creationId="{7FFB829D-0527-4F45-8C55-8A94707782D2}"/>
          </ac:spMkLst>
        </pc:spChg>
        <pc:spChg chg="add">
          <ac:chgData name="cường nguyễn" userId="ca11ea2e2c9e006c" providerId="LiveId" clId="{A717421F-EC03-4AB7-A1F2-5375D3C214D7}" dt="2021-03-06T15:21:22.522" v="31569" actId="26606"/>
          <ac:spMkLst>
            <pc:docMk/>
            <pc:sldMk cId="4045136705" sldId="321"/>
            <ac:spMk id="15" creationId="{6697F791-5FFA-4164-899F-EB52EA72B024}"/>
          </ac:spMkLst>
        </pc:spChg>
        <pc:spChg chg="add">
          <ac:chgData name="cường nguyễn" userId="ca11ea2e2c9e006c" providerId="LiveId" clId="{A717421F-EC03-4AB7-A1F2-5375D3C214D7}" dt="2021-03-06T15:21:22.522" v="31569" actId="26606"/>
          <ac:spMkLst>
            <pc:docMk/>
            <pc:sldMk cId="4045136705" sldId="321"/>
            <ac:spMk id="19" creationId="{B773AB25-A422-41AA-9737-5E04C1966DE1}"/>
          </ac:spMkLst>
        </pc:spChg>
        <pc:grpChg chg="add">
          <ac:chgData name="cường nguyễn" userId="ca11ea2e2c9e006c" providerId="LiveId" clId="{A717421F-EC03-4AB7-A1F2-5375D3C214D7}" dt="2021-03-06T15:21:22.522" v="31569" actId="26606"/>
          <ac:grpSpMkLst>
            <pc:docMk/>
            <pc:sldMk cId="4045136705" sldId="321"/>
            <ac:grpSpMk id="23" creationId="{6AD0D387-1584-4477-B5F8-52B50D4F2205}"/>
          </ac:grpSpMkLst>
        </pc:grpChg>
        <pc:picChg chg="add del mod">
          <ac:chgData name="cường nguyễn" userId="ca11ea2e2c9e006c" providerId="LiveId" clId="{A717421F-EC03-4AB7-A1F2-5375D3C214D7}" dt="2021-03-06T15:20:29.128" v="31551"/>
          <ac:picMkLst>
            <pc:docMk/>
            <pc:sldMk cId="4045136705" sldId="321"/>
            <ac:picMk id="4" creationId="{55678219-D90D-450C-9133-61E97C4873F6}"/>
          </ac:picMkLst>
        </pc:picChg>
        <pc:picChg chg="add del mod">
          <ac:chgData name="cường nguyễn" userId="ca11ea2e2c9e006c" providerId="LiveId" clId="{A717421F-EC03-4AB7-A1F2-5375D3C214D7}" dt="2021-03-06T15:21:08.062" v="31564" actId="21"/>
          <ac:picMkLst>
            <pc:docMk/>
            <pc:sldMk cId="4045136705" sldId="321"/>
            <ac:picMk id="5" creationId="{164D88FC-4011-4661-A83C-A346496DB37A}"/>
          </ac:picMkLst>
        </pc:picChg>
        <pc:picChg chg="add mod">
          <ac:chgData name="cường nguyễn" userId="ca11ea2e2c9e006c" providerId="LiveId" clId="{A717421F-EC03-4AB7-A1F2-5375D3C214D7}" dt="2021-04-09T06:06:21.556" v="77545" actId="1076"/>
          <ac:picMkLst>
            <pc:docMk/>
            <pc:sldMk cId="4045136705" sldId="321"/>
            <ac:picMk id="8" creationId="{8AF9F2EF-124F-4A73-8C95-BC9B6DFB19DC}"/>
          </ac:picMkLst>
        </pc:picChg>
        <pc:picChg chg="add">
          <ac:chgData name="cường nguyễn" userId="ca11ea2e2c9e006c" providerId="LiveId" clId="{A717421F-EC03-4AB7-A1F2-5375D3C214D7}" dt="2021-03-06T15:21:22.522" v="31569" actId="26606"/>
          <ac:picMkLst>
            <pc:docMk/>
            <pc:sldMk cId="4045136705" sldId="321"/>
            <ac:picMk id="17" creationId="{4E28A1A9-FB81-4816-AAEA-C3B430946951}"/>
          </ac:picMkLst>
        </pc:picChg>
        <pc:picChg chg="add">
          <ac:chgData name="cường nguyễn" userId="ca11ea2e2c9e006c" providerId="LiveId" clId="{A717421F-EC03-4AB7-A1F2-5375D3C214D7}" dt="2021-03-06T15:21:22.522" v="31569" actId="26606"/>
          <ac:picMkLst>
            <pc:docMk/>
            <pc:sldMk cId="4045136705" sldId="321"/>
            <ac:picMk id="21" creationId="{AF0552B8-DE8C-40DF-B29F-1728E6A10619}"/>
          </ac:picMkLst>
        </pc:picChg>
      </pc:sldChg>
      <pc:sldChg chg="addSp delSp modSp add mod">
        <pc:chgData name="cường nguyễn" userId="ca11ea2e2c9e006c" providerId="LiveId" clId="{A717421F-EC03-4AB7-A1F2-5375D3C214D7}" dt="2021-03-06T15:21:57.263" v="31578" actId="26606"/>
        <pc:sldMkLst>
          <pc:docMk/>
          <pc:sldMk cId="2306396527" sldId="322"/>
        </pc:sldMkLst>
        <pc:spChg chg="mod">
          <ac:chgData name="cường nguyễn" userId="ca11ea2e2c9e006c" providerId="LiveId" clId="{A717421F-EC03-4AB7-A1F2-5375D3C214D7}" dt="2021-03-06T15:21:42.408" v="31574" actId="20577"/>
          <ac:spMkLst>
            <pc:docMk/>
            <pc:sldMk cId="2306396527" sldId="322"/>
            <ac:spMk id="2" creationId="{DDD40461-F1F5-4F05-A7DE-6B6CF7F49BC0}"/>
          </ac:spMkLst>
        </pc:spChg>
        <pc:spChg chg="del">
          <ac:chgData name="cường nguyễn" userId="ca11ea2e2c9e006c" providerId="LiveId" clId="{A717421F-EC03-4AB7-A1F2-5375D3C214D7}" dt="2021-03-06T15:21:57.263" v="31578" actId="26606"/>
          <ac:spMkLst>
            <pc:docMk/>
            <pc:sldMk cId="2306396527" sldId="322"/>
            <ac:spMk id="15" creationId="{6697F791-5FFA-4164-899F-EB52EA72B024}"/>
          </ac:spMkLst>
        </pc:spChg>
        <pc:spChg chg="del">
          <ac:chgData name="cường nguyễn" userId="ca11ea2e2c9e006c" providerId="LiveId" clId="{A717421F-EC03-4AB7-A1F2-5375D3C214D7}" dt="2021-03-06T15:21:57.263" v="31578" actId="26606"/>
          <ac:spMkLst>
            <pc:docMk/>
            <pc:sldMk cId="2306396527" sldId="322"/>
            <ac:spMk id="19" creationId="{B773AB25-A422-41AA-9737-5E04C1966DE1}"/>
          </ac:spMkLst>
        </pc:spChg>
        <pc:spChg chg="add">
          <ac:chgData name="cường nguyễn" userId="ca11ea2e2c9e006c" providerId="LiveId" clId="{A717421F-EC03-4AB7-A1F2-5375D3C214D7}" dt="2021-03-06T15:21:57.263" v="31578" actId="26606"/>
          <ac:spMkLst>
            <pc:docMk/>
            <pc:sldMk cId="2306396527" sldId="322"/>
            <ac:spMk id="56" creationId="{6697F791-5FFA-4164-899F-EB52EA72B024}"/>
          </ac:spMkLst>
        </pc:spChg>
        <pc:spChg chg="add">
          <ac:chgData name="cường nguyễn" userId="ca11ea2e2c9e006c" providerId="LiveId" clId="{A717421F-EC03-4AB7-A1F2-5375D3C214D7}" dt="2021-03-06T15:21:57.263" v="31578" actId="26606"/>
          <ac:spMkLst>
            <pc:docMk/>
            <pc:sldMk cId="2306396527" sldId="322"/>
            <ac:spMk id="60" creationId="{B773AB25-A422-41AA-9737-5E04C1966DE1}"/>
          </ac:spMkLst>
        </pc:spChg>
        <pc:grpChg chg="del">
          <ac:chgData name="cường nguyễn" userId="ca11ea2e2c9e006c" providerId="LiveId" clId="{A717421F-EC03-4AB7-A1F2-5375D3C214D7}" dt="2021-03-06T15:21:57.263" v="31578" actId="26606"/>
          <ac:grpSpMkLst>
            <pc:docMk/>
            <pc:sldMk cId="2306396527" sldId="322"/>
            <ac:grpSpMk id="23" creationId="{6AD0D387-1584-4477-B5F8-52B50D4F2205}"/>
          </ac:grpSpMkLst>
        </pc:grpChg>
        <pc:grpChg chg="add">
          <ac:chgData name="cường nguyễn" userId="ca11ea2e2c9e006c" providerId="LiveId" clId="{A717421F-EC03-4AB7-A1F2-5375D3C214D7}" dt="2021-03-06T15:21:57.263" v="31578" actId="26606"/>
          <ac:grpSpMkLst>
            <pc:docMk/>
            <pc:sldMk cId="2306396527" sldId="322"/>
            <ac:grpSpMk id="64" creationId="{6AD0D387-1584-4477-B5F8-52B50D4F2205}"/>
          </ac:grpSpMkLst>
        </pc:grpChg>
        <pc:picChg chg="del">
          <ac:chgData name="cường nguyễn" userId="ca11ea2e2c9e006c" providerId="LiveId" clId="{A717421F-EC03-4AB7-A1F2-5375D3C214D7}" dt="2021-03-06T15:21:53.627" v="31576" actId="478"/>
          <ac:picMkLst>
            <pc:docMk/>
            <pc:sldMk cId="2306396527" sldId="322"/>
            <ac:picMk id="8" creationId="{8AF9F2EF-124F-4A73-8C95-BC9B6DFB19DC}"/>
          </ac:picMkLst>
        </pc:picChg>
        <pc:picChg chg="del">
          <ac:chgData name="cường nguyễn" userId="ca11ea2e2c9e006c" providerId="LiveId" clId="{A717421F-EC03-4AB7-A1F2-5375D3C214D7}" dt="2021-03-06T15:21:57.263" v="31578" actId="26606"/>
          <ac:picMkLst>
            <pc:docMk/>
            <pc:sldMk cId="2306396527" sldId="322"/>
            <ac:picMk id="17" creationId="{4E28A1A9-FB81-4816-AAEA-C3B430946951}"/>
          </ac:picMkLst>
        </pc:picChg>
        <pc:picChg chg="del">
          <ac:chgData name="cường nguyễn" userId="ca11ea2e2c9e006c" providerId="LiveId" clId="{A717421F-EC03-4AB7-A1F2-5375D3C214D7}" dt="2021-03-06T15:21:57.263" v="31578" actId="26606"/>
          <ac:picMkLst>
            <pc:docMk/>
            <pc:sldMk cId="2306396527" sldId="322"/>
            <ac:picMk id="21" creationId="{AF0552B8-DE8C-40DF-B29F-1728E6A10619}"/>
          </ac:picMkLst>
        </pc:picChg>
        <pc:picChg chg="add mod">
          <ac:chgData name="cường nguyễn" userId="ca11ea2e2c9e006c" providerId="LiveId" clId="{A717421F-EC03-4AB7-A1F2-5375D3C214D7}" dt="2021-03-06T15:21:57.263" v="31578" actId="26606"/>
          <ac:picMkLst>
            <pc:docMk/>
            <pc:sldMk cId="2306396527" sldId="322"/>
            <ac:picMk id="51" creationId="{954DDC92-B6C8-495C-9FE4-E8B055438C0F}"/>
          </ac:picMkLst>
        </pc:picChg>
        <pc:picChg chg="add">
          <ac:chgData name="cường nguyễn" userId="ca11ea2e2c9e006c" providerId="LiveId" clId="{A717421F-EC03-4AB7-A1F2-5375D3C214D7}" dt="2021-03-06T15:21:57.263" v="31578" actId="26606"/>
          <ac:picMkLst>
            <pc:docMk/>
            <pc:sldMk cId="2306396527" sldId="322"/>
            <ac:picMk id="58" creationId="{4E28A1A9-FB81-4816-AAEA-C3B430946951}"/>
          </ac:picMkLst>
        </pc:picChg>
        <pc:picChg chg="add">
          <ac:chgData name="cường nguyễn" userId="ca11ea2e2c9e006c" providerId="LiveId" clId="{A717421F-EC03-4AB7-A1F2-5375D3C214D7}" dt="2021-03-06T15:21:57.263" v="31578" actId="26606"/>
          <ac:picMkLst>
            <pc:docMk/>
            <pc:sldMk cId="2306396527" sldId="322"/>
            <ac:picMk id="62" creationId="{AF0552B8-DE8C-40DF-B29F-1728E6A10619}"/>
          </ac:picMkLst>
        </pc:picChg>
      </pc:sldChg>
      <pc:sldChg chg="addSp delSp modSp add mod">
        <pc:chgData name="cường nguyễn" userId="ca11ea2e2c9e006c" providerId="LiveId" clId="{A717421F-EC03-4AB7-A1F2-5375D3C214D7}" dt="2021-03-06T15:22:32.289" v="31584" actId="27614"/>
        <pc:sldMkLst>
          <pc:docMk/>
          <pc:sldMk cId="1150451126" sldId="323"/>
        </pc:sldMkLst>
        <pc:spChg chg="mod">
          <ac:chgData name="cường nguyễn" userId="ca11ea2e2c9e006c" providerId="LiveId" clId="{A717421F-EC03-4AB7-A1F2-5375D3C214D7}" dt="2021-03-06T15:22:04.394" v="31580" actId="20577"/>
          <ac:spMkLst>
            <pc:docMk/>
            <pc:sldMk cId="1150451126" sldId="323"/>
            <ac:spMk id="2" creationId="{DDD40461-F1F5-4F05-A7DE-6B6CF7F49BC0}"/>
          </ac:spMkLst>
        </pc:spChg>
        <pc:spChg chg="del">
          <ac:chgData name="cường nguyễn" userId="ca11ea2e2c9e006c" providerId="LiveId" clId="{A717421F-EC03-4AB7-A1F2-5375D3C214D7}" dt="2021-03-06T15:22:27.888" v="31583" actId="26606"/>
          <ac:spMkLst>
            <pc:docMk/>
            <pc:sldMk cId="1150451126" sldId="323"/>
            <ac:spMk id="56" creationId="{6697F791-5FFA-4164-899F-EB52EA72B024}"/>
          </ac:spMkLst>
        </pc:spChg>
        <pc:spChg chg="del">
          <ac:chgData name="cường nguyễn" userId="ca11ea2e2c9e006c" providerId="LiveId" clId="{A717421F-EC03-4AB7-A1F2-5375D3C214D7}" dt="2021-03-06T15:22:27.888" v="31583" actId="26606"/>
          <ac:spMkLst>
            <pc:docMk/>
            <pc:sldMk cId="1150451126" sldId="323"/>
            <ac:spMk id="60" creationId="{B773AB25-A422-41AA-9737-5E04C1966DE1}"/>
          </ac:spMkLst>
        </pc:spChg>
        <pc:spChg chg="add">
          <ac:chgData name="cường nguyễn" userId="ca11ea2e2c9e006c" providerId="LiveId" clId="{A717421F-EC03-4AB7-A1F2-5375D3C214D7}" dt="2021-03-06T15:22:27.888" v="31583" actId="26606"/>
          <ac:spMkLst>
            <pc:docMk/>
            <pc:sldMk cId="1150451126" sldId="323"/>
            <ac:spMk id="96" creationId="{6697F791-5FFA-4164-899F-EB52EA72B024}"/>
          </ac:spMkLst>
        </pc:spChg>
        <pc:spChg chg="add">
          <ac:chgData name="cường nguyễn" userId="ca11ea2e2c9e006c" providerId="LiveId" clId="{A717421F-EC03-4AB7-A1F2-5375D3C214D7}" dt="2021-03-06T15:22:27.888" v="31583" actId="26606"/>
          <ac:spMkLst>
            <pc:docMk/>
            <pc:sldMk cId="1150451126" sldId="323"/>
            <ac:spMk id="100" creationId="{B773AB25-A422-41AA-9737-5E04C1966DE1}"/>
          </ac:spMkLst>
        </pc:spChg>
        <pc:grpChg chg="del">
          <ac:chgData name="cường nguyễn" userId="ca11ea2e2c9e006c" providerId="LiveId" clId="{A717421F-EC03-4AB7-A1F2-5375D3C214D7}" dt="2021-03-06T15:22:27.888" v="31583" actId="26606"/>
          <ac:grpSpMkLst>
            <pc:docMk/>
            <pc:sldMk cId="1150451126" sldId="323"/>
            <ac:grpSpMk id="64" creationId="{6AD0D387-1584-4477-B5F8-52B50D4F2205}"/>
          </ac:grpSpMkLst>
        </pc:grpChg>
        <pc:grpChg chg="add">
          <ac:chgData name="cường nguyễn" userId="ca11ea2e2c9e006c" providerId="LiveId" clId="{A717421F-EC03-4AB7-A1F2-5375D3C214D7}" dt="2021-03-06T15:22:27.888" v="31583" actId="26606"/>
          <ac:grpSpMkLst>
            <pc:docMk/>
            <pc:sldMk cId="1150451126" sldId="323"/>
            <ac:grpSpMk id="104" creationId="{6AD0D387-1584-4477-B5F8-52B50D4F2205}"/>
          </ac:grpSpMkLst>
        </pc:grpChg>
        <pc:picChg chg="add mod">
          <ac:chgData name="cường nguyễn" userId="ca11ea2e2c9e006c" providerId="LiveId" clId="{A717421F-EC03-4AB7-A1F2-5375D3C214D7}" dt="2021-03-06T15:22:32.289" v="31584" actId="27614"/>
          <ac:picMkLst>
            <pc:docMk/>
            <pc:sldMk cId="1150451126" sldId="323"/>
            <ac:picMk id="37" creationId="{6B70D859-040C-46EA-BEBA-A3FDDF2D45C5}"/>
          </ac:picMkLst>
        </pc:picChg>
        <pc:picChg chg="del">
          <ac:chgData name="cường nguyễn" userId="ca11ea2e2c9e006c" providerId="LiveId" clId="{A717421F-EC03-4AB7-A1F2-5375D3C214D7}" dt="2021-03-06T15:22:10.001" v="31581" actId="478"/>
          <ac:picMkLst>
            <pc:docMk/>
            <pc:sldMk cId="1150451126" sldId="323"/>
            <ac:picMk id="51" creationId="{954DDC92-B6C8-495C-9FE4-E8B055438C0F}"/>
          </ac:picMkLst>
        </pc:picChg>
        <pc:picChg chg="del">
          <ac:chgData name="cường nguyễn" userId="ca11ea2e2c9e006c" providerId="LiveId" clId="{A717421F-EC03-4AB7-A1F2-5375D3C214D7}" dt="2021-03-06T15:22:27.888" v="31583" actId="26606"/>
          <ac:picMkLst>
            <pc:docMk/>
            <pc:sldMk cId="1150451126" sldId="323"/>
            <ac:picMk id="58" creationId="{4E28A1A9-FB81-4816-AAEA-C3B430946951}"/>
          </ac:picMkLst>
        </pc:picChg>
        <pc:picChg chg="del">
          <ac:chgData name="cường nguyễn" userId="ca11ea2e2c9e006c" providerId="LiveId" clId="{A717421F-EC03-4AB7-A1F2-5375D3C214D7}" dt="2021-03-06T15:22:27.888" v="31583" actId="26606"/>
          <ac:picMkLst>
            <pc:docMk/>
            <pc:sldMk cId="1150451126" sldId="323"/>
            <ac:picMk id="62" creationId="{AF0552B8-DE8C-40DF-B29F-1728E6A10619}"/>
          </ac:picMkLst>
        </pc:picChg>
        <pc:picChg chg="add">
          <ac:chgData name="cường nguyễn" userId="ca11ea2e2c9e006c" providerId="LiveId" clId="{A717421F-EC03-4AB7-A1F2-5375D3C214D7}" dt="2021-03-06T15:22:27.888" v="31583" actId="26606"/>
          <ac:picMkLst>
            <pc:docMk/>
            <pc:sldMk cId="1150451126" sldId="323"/>
            <ac:picMk id="98" creationId="{4E28A1A9-FB81-4816-AAEA-C3B430946951}"/>
          </ac:picMkLst>
        </pc:picChg>
        <pc:picChg chg="add">
          <ac:chgData name="cường nguyễn" userId="ca11ea2e2c9e006c" providerId="LiveId" clId="{A717421F-EC03-4AB7-A1F2-5375D3C214D7}" dt="2021-03-06T15:22:27.888" v="31583" actId="26606"/>
          <ac:picMkLst>
            <pc:docMk/>
            <pc:sldMk cId="1150451126" sldId="323"/>
            <ac:picMk id="102" creationId="{AF0552B8-DE8C-40DF-B29F-1728E6A10619}"/>
          </ac:picMkLst>
        </pc:picChg>
      </pc:sldChg>
      <pc:sldChg chg="modSp add mod">
        <pc:chgData name="cường nguyễn" userId="ca11ea2e2c9e006c" providerId="LiveId" clId="{A717421F-EC03-4AB7-A1F2-5375D3C214D7}" dt="2021-03-06T15:26:42.840" v="32078" actId="20577"/>
        <pc:sldMkLst>
          <pc:docMk/>
          <pc:sldMk cId="2189836590" sldId="324"/>
        </pc:sldMkLst>
        <pc:spChg chg="mod">
          <ac:chgData name="cường nguyễn" userId="ca11ea2e2c9e006c" providerId="LiveId" clId="{A717421F-EC03-4AB7-A1F2-5375D3C214D7}" dt="2021-03-06T15:24:54.281" v="31624" actId="255"/>
          <ac:spMkLst>
            <pc:docMk/>
            <pc:sldMk cId="2189836590" sldId="324"/>
            <ac:spMk id="2" creationId="{DDD40461-F1F5-4F05-A7DE-6B6CF7F49BC0}"/>
          </ac:spMkLst>
        </pc:spChg>
        <pc:spChg chg="mod">
          <ac:chgData name="cường nguyễn" userId="ca11ea2e2c9e006c" providerId="LiveId" clId="{A717421F-EC03-4AB7-A1F2-5375D3C214D7}" dt="2021-03-06T15:26:42.840" v="32078" actId="20577"/>
          <ac:spMkLst>
            <pc:docMk/>
            <pc:sldMk cId="2189836590" sldId="324"/>
            <ac:spMk id="3" creationId="{25DD24A8-F0EC-490F-A442-742AF85C1159}"/>
          </ac:spMkLst>
        </pc:spChg>
      </pc:sldChg>
      <pc:sldChg chg="modSp add mod">
        <pc:chgData name="cường nguyễn" userId="ca11ea2e2c9e006c" providerId="LiveId" clId="{A717421F-EC03-4AB7-A1F2-5375D3C214D7}" dt="2021-03-06T16:11:50.119" v="32253" actId="20577"/>
        <pc:sldMkLst>
          <pc:docMk/>
          <pc:sldMk cId="909231182" sldId="325"/>
        </pc:sldMkLst>
        <pc:spChg chg="mod">
          <ac:chgData name="cường nguyễn" userId="ca11ea2e2c9e006c" providerId="LiveId" clId="{A717421F-EC03-4AB7-A1F2-5375D3C214D7}" dt="2021-03-06T15:27:13.786" v="32081" actId="255"/>
          <ac:spMkLst>
            <pc:docMk/>
            <pc:sldMk cId="909231182" sldId="325"/>
            <ac:spMk id="2" creationId="{DDD40461-F1F5-4F05-A7DE-6B6CF7F49BC0}"/>
          </ac:spMkLst>
        </pc:spChg>
        <pc:spChg chg="mod">
          <ac:chgData name="cường nguyễn" userId="ca11ea2e2c9e006c" providerId="LiveId" clId="{A717421F-EC03-4AB7-A1F2-5375D3C214D7}" dt="2021-03-06T16:11:50.119" v="32253" actId="20577"/>
          <ac:spMkLst>
            <pc:docMk/>
            <pc:sldMk cId="909231182" sldId="325"/>
            <ac:spMk id="3" creationId="{25DD24A8-F0EC-490F-A442-742AF85C1159}"/>
          </ac:spMkLst>
        </pc:spChg>
      </pc:sldChg>
      <pc:sldChg chg="modSp add mod">
        <pc:chgData name="cường nguyễn" userId="ca11ea2e2c9e006c" providerId="LiveId" clId="{A717421F-EC03-4AB7-A1F2-5375D3C214D7}" dt="2021-03-06T16:13:10.250" v="32594" actId="20577"/>
        <pc:sldMkLst>
          <pc:docMk/>
          <pc:sldMk cId="3516432620" sldId="326"/>
        </pc:sldMkLst>
        <pc:spChg chg="mod">
          <ac:chgData name="cường nguyễn" userId="ca11ea2e2c9e006c" providerId="LiveId" clId="{A717421F-EC03-4AB7-A1F2-5375D3C214D7}" dt="2021-03-06T16:12:12.871" v="32256" actId="255"/>
          <ac:spMkLst>
            <pc:docMk/>
            <pc:sldMk cId="3516432620" sldId="326"/>
            <ac:spMk id="2" creationId="{DDD40461-F1F5-4F05-A7DE-6B6CF7F49BC0}"/>
          </ac:spMkLst>
        </pc:spChg>
        <pc:spChg chg="mod">
          <ac:chgData name="cường nguyễn" userId="ca11ea2e2c9e006c" providerId="LiveId" clId="{A717421F-EC03-4AB7-A1F2-5375D3C214D7}" dt="2021-03-06T16:13:10.250" v="32594" actId="20577"/>
          <ac:spMkLst>
            <pc:docMk/>
            <pc:sldMk cId="3516432620" sldId="326"/>
            <ac:spMk id="3" creationId="{25DD24A8-F0EC-490F-A442-742AF85C1159}"/>
          </ac:spMkLst>
        </pc:spChg>
      </pc:sldChg>
      <pc:sldChg chg="modSp add mod">
        <pc:chgData name="cường nguyễn" userId="ca11ea2e2c9e006c" providerId="LiveId" clId="{A717421F-EC03-4AB7-A1F2-5375D3C214D7}" dt="2021-03-06T16:31:42.590" v="35065" actId="20577"/>
        <pc:sldMkLst>
          <pc:docMk/>
          <pc:sldMk cId="1218641632" sldId="327"/>
        </pc:sldMkLst>
        <pc:spChg chg="mod">
          <ac:chgData name="cường nguyễn" userId="ca11ea2e2c9e006c" providerId="LiveId" clId="{A717421F-EC03-4AB7-A1F2-5375D3C214D7}" dt="2021-03-06T16:31:42.590" v="35065" actId="20577"/>
          <ac:spMkLst>
            <pc:docMk/>
            <pc:sldMk cId="1218641632" sldId="327"/>
            <ac:spMk id="2" creationId="{DDD40461-F1F5-4F05-A7DE-6B6CF7F49BC0}"/>
          </ac:spMkLst>
        </pc:spChg>
        <pc:spChg chg="mod">
          <ac:chgData name="cường nguyễn" userId="ca11ea2e2c9e006c" providerId="LiveId" clId="{A717421F-EC03-4AB7-A1F2-5375D3C214D7}" dt="2021-03-06T16:17:09.038" v="32963" actId="20577"/>
          <ac:spMkLst>
            <pc:docMk/>
            <pc:sldMk cId="1218641632" sldId="327"/>
            <ac:spMk id="3" creationId="{25DD24A8-F0EC-490F-A442-742AF85C1159}"/>
          </ac:spMkLst>
        </pc:spChg>
      </pc:sldChg>
      <pc:sldChg chg="new del">
        <pc:chgData name="cường nguyễn" userId="ca11ea2e2c9e006c" providerId="LiveId" clId="{A717421F-EC03-4AB7-A1F2-5375D3C214D7}" dt="2021-03-06T16:33:34.623" v="35494" actId="2696"/>
        <pc:sldMkLst>
          <pc:docMk/>
          <pc:sldMk cId="3505803427" sldId="328"/>
        </pc:sldMkLst>
      </pc:sldChg>
      <pc:sldChg chg="modSp add mod">
        <pc:chgData name="cường nguyễn" userId="ca11ea2e2c9e006c" providerId="LiveId" clId="{A717421F-EC03-4AB7-A1F2-5375D3C214D7}" dt="2021-03-06T16:31:46.678" v="35066" actId="20577"/>
        <pc:sldMkLst>
          <pc:docMk/>
          <pc:sldMk cId="3995721288" sldId="329"/>
        </pc:sldMkLst>
        <pc:spChg chg="mod">
          <ac:chgData name="cường nguyễn" userId="ca11ea2e2c9e006c" providerId="LiveId" clId="{A717421F-EC03-4AB7-A1F2-5375D3C214D7}" dt="2021-03-06T16:31:46.678" v="35066" actId="20577"/>
          <ac:spMkLst>
            <pc:docMk/>
            <pc:sldMk cId="3995721288" sldId="329"/>
            <ac:spMk id="2" creationId="{DDD40461-F1F5-4F05-A7DE-6B6CF7F49BC0}"/>
          </ac:spMkLst>
        </pc:spChg>
        <pc:spChg chg="mod">
          <ac:chgData name="cường nguyễn" userId="ca11ea2e2c9e006c" providerId="LiveId" clId="{A717421F-EC03-4AB7-A1F2-5375D3C214D7}" dt="2021-03-06T16:22:22.521" v="33721" actId="20577"/>
          <ac:spMkLst>
            <pc:docMk/>
            <pc:sldMk cId="3995721288" sldId="329"/>
            <ac:spMk id="3" creationId="{25DD24A8-F0EC-490F-A442-742AF85C1159}"/>
          </ac:spMkLst>
        </pc:spChg>
      </pc:sldChg>
      <pc:sldChg chg="addSp modSp add mod">
        <pc:chgData name="cường nguyễn" userId="ca11ea2e2c9e006c" providerId="LiveId" clId="{A717421F-EC03-4AB7-A1F2-5375D3C214D7}" dt="2021-03-06T16:31:34.580" v="35064" actId="20577"/>
        <pc:sldMkLst>
          <pc:docMk/>
          <pc:sldMk cId="2259214181" sldId="330"/>
        </pc:sldMkLst>
        <pc:spChg chg="mod">
          <ac:chgData name="cường nguyễn" userId="ca11ea2e2c9e006c" providerId="LiveId" clId="{A717421F-EC03-4AB7-A1F2-5375D3C214D7}" dt="2021-03-06T16:31:34.580" v="35064" actId="20577"/>
          <ac:spMkLst>
            <pc:docMk/>
            <pc:sldMk cId="2259214181" sldId="330"/>
            <ac:spMk id="2" creationId="{DDD40461-F1F5-4F05-A7DE-6B6CF7F49BC0}"/>
          </ac:spMkLst>
        </pc:spChg>
        <pc:spChg chg="mod">
          <ac:chgData name="cường nguyễn" userId="ca11ea2e2c9e006c" providerId="LiveId" clId="{A717421F-EC03-4AB7-A1F2-5375D3C214D7}" dt="2021-03-06T16:22:47.665" v="33773" actId="207"/>
          <ac:spMkLst>
            <pc:docMk/>
            <pc:sldMk cId="2259214181" sldId="330"/>
            <ac:spMk id="3" creationId="{25DD24A8-F0EC-490F-A442-742AF85C1159}"/>
          </ac:spMkLst>
        </pc:spChg>
        <pc:spChg chg="add mod">
          <ac:chgData name="cường nguyễn" userId="ca11ea2e2c9e006c" providerId="LiveId" clId="{A717421F-EC03-4AB7-A1F2-5375D3C214D7}" dt="2021-03-06T16:23:03.351" v="33775" actId="1076"/>
          <ac:spMkLst>
            <pc:docMk/>
            <pc:sldMk cId="2259214181" sldId="330"/>
            <ac:spMk id="4" creationId="{F88BEC02-182E-48C9-BE4B-65A8D76C6B48}"/>
          </ac:spMkLst>
        </pc:spChg>
        <pc:spChg chg="add mod">
          <ac:chgData name="cường nguyễn" userId="ca11ea2e2c9e006c" providerId="LiveId" clId="{A717421F-EC03-4AB7-A1F2-5375D3C214D7}" dt="2021-03-06T16:23:03.351" v="33775" actId="1076"/>
          <ac:spMkLst>
            <pc:docMk/>
            <pc:sldMk cId="2259214181" sldId="330"/>
            <ac:spMk id="5" creationId="{3BF66648-10FC-480D-95FE-F8DE2DC0F159}"/>
          </ac:spMkLst>
        </pc:spChg>
        <pc:spChg chg="add mod">
          <ac:chgData name="cường nguyễn" userId="ca11ea2e2c9e006c" providerId="LiveId" clId="{A717421F-EC03-4AB7-A1F2-5375D3C214D7}" dt="2021-03-06T16:23:03.351" v="33775" actId="1076"/>
          <ac:spMkLst>
            <pc:docMk/>
            <pc:sldMk cId="2259214181" sldId="330"/>
            <ac:spMk id="6" creationId="{D0CD2634-3FE1-4752-A481-3811F511691F}"/>
          </ac:spMkLst>
        </pc:spChg>
        <pc:spChg chg="add mod">
          <ac:chgData name="cường nguyễn" userId="ca11ea2e2c9e006c" providerId="LiveId" clId="{A717421F-EC03-4AB7-A1F2-5375D3C214D7}" dt="2021-03-06T16:23:03.351" v="33775" actId="1076"/>
          <ac:spMkLst>
            <pc:docMk/>
            <pc:sldMk cId="2259214181" sldId="330"/>
            <ac:spMk id="7" creationId="{BD4CCCFD-E271-4261-8B7A-A71CEDC0AFD8}"/>
          </ac:spMkLst>
        </pc:spChg>
      </pc:sldChg>
      <pc:sldChg chg="addSp delSp modSp add mod">
        <pc:chgData name="cường nguyễn" userId="ca11ea2e2c9e006c" providerId="LiveId" clId="{A717421F-EC03-4AB7-A1F2-5375D3C214D7}" dt="2021-03-06T16:31:50.071" v="35067" actId="20577"/>
        <pc:sldMkLst>
          <pc:docMk/>
          <pc:sldMk cId="1911205489" sldId="331"/>
        </pc:sldMkLst>
        <pc:spChg chg="mod">
          <ac:chgData name="cường nguyễn" userId="ca11ea2e2c9e006c" providerId="LiveId" clId="{A717421F-EC03-4AB7-A1F2-5375D3C214D7}" dt="2021-03-06T16:31:50.071" v="35067" actId="20577"/>
          <ac:spMkLst>
            <pc:docMk/>
            <pc:sldMk cId="1911205489" sldId="331"/>
            <ac:spMk id="2" creationId="{DDD40461-F1F5-4F05-A7DE-6B6CF7F49BC0}"/>
          </ac:spMkLst>
        </pc:spChg>
        <pc:spChg chg="del">
          <ac:chgData name="cường nguyễn" userId="ca11ea2e2c9e006c" providerId="LiveId" clId="{A717421F-EC03-4AB7-A1F2-5375D3C214D7}" dt="2021-03-06T16:23:17.565" v="33777" actId="478"/>
          <ac:spMkLst>
            <pc:docMk/>
            <pc:sldMk cId="1911205489" sldId="331"/>
            <ac:spMk id="4" creationId="{F88BEC02-182E-48C9-BE4B-65A8D76C6B48}"/>
          </ac:spMkLst>
        </pc:spChg>
        <pc:spChg chg="del">
          <ac:chgData name="cường nguyễn" userId="ca11ea2e2c9e006c" providerId="LiveId" clId="{A717421F-EC03-4AB7-A1F2-5375D3C214D7}" dt="2021-03-06T16:23:17.565" v="33777" actId="478"/>
          <ac:spMkLst>
            <pc:docMk/>
            <pc:sldMk cId="1911205489" sldId="331"/>
            <ac:spMk id="5" creationId="{3BF66648-10FC-480D-95FE-F8DE2DC0F159}"/>
          </ac:spMkLst>
        </pc:spChg>
        <pc:spChg chg="del">
          <ac:chgData name="cường nguyễn" userId="ca11ea2e2c9e006c" providerId="LiveId" clId="{A717421F-EC03-4AB7-A1F2-5375D3C214D7}" dt="2021-03-06T16:23:17.565" v="33777" actId="478"/>
          <ac:spMkLst>
            <pc:docMk/>
            <pc:sldMk cId="1911205489" sldId="331"/>
            <ac:spMk id="6" creationId="{D0CD2634-3FE1-4752-A481-3811F511691F}"/>
          </ac:spMkLst>
        </pc:spChg>
        <pc:spChg chg="del">
          <ac:chgData name="cường nguyễn" userId="ca11ea2e2c9e006c" providerId="LiveId" clId="{A717421F-EC03-4AB7-A1F2-5375D3C214D7}" dt="2021-03-06T16:23:17.565" v="33777" actId="478"/>
          <ac:spMkLst>
            <pc:docMk/>
            <pc:sldMk cId="1911205489" sldId="331"/>
            <ac:spMk id="7" creationId="{BD4CCCFD-E271-4261-8B7A-A71CEDC0AFD8}"/>
          </ac:spMkLst>
        </pc:spChg>
        <pc:spChg chg="add mod">
          <ac:chgData name="cường nguyễn" userId="ca11ea2e2c9e006c" providerId="LiveId" clId="{A717421F-EC03-4AB7-A1F2-5375D3C214D7}" dt="2021-03-06T16:23:21.756" v="33779" actId="1076"/>
          <ac:spMkLst>
            <pc:docMk/>
            <pc:sldMk cId="1911205489" sldId="331"/>
            <ac:spMk id="8" creationId="{A2CFA30D-00B2-4FD6-9955-46DD1FB1E654}"/>
          </ac:spMkLst>
        </pc:spChg>
        <pc:spChg chg="add mod">
          <ac:chgData name="cường nguyễn" userId="ca11ea2e2c9e006c" providerId="LiveId" clId="{A717421F-EC03-4AB7-A1F2-5375D3C214D7}" dt="2021-03-06T16:23:21.756" v="33779" actId="1076"/>
          <ac:spMkLst>
            <pc:docMk/>
            <pc:sldMk cId="1911205489" sldId="331"/>
            <ac:spMk id="9" creationId="{E93CDDE0-ADC9-42AA-938F-DFF648C57F6E}"/>
          </ac:spMkLst>
        </pc:spChg>
        <pc:spChg chg="add mod">
          <ac:chgData name="cường nguyễn" userId="ca11ea2e2c9e006c" providerId="LiveId" clId="{A717421F-EC03-4AB7-A1F2-5375D3C214D7}" dt="2021-03-06T16:23:21.756" v="33779" actId="1076"/>
          <ac:spMkLst>
            <pc:docMk/>
            <pc:sldMk cId="1911205489" sldId="331"/>
            <ac:spMk id="10" creationId="{4C3A73CE-DFA1-4250-ADFD-2F4120EFD2D1}"/>
          </ac:spMkLst>
        </pc:spChg>
        <pc:spChg chg="add mod">
          <ac:chgData name="cường nguyễn" userId="ca11ea2e2c9e006c" providerId="LiveId" clId="{A717421F-EC03-4AB7-A1F2-5375D3C214D7}" dt="2021-03-06T16:23:21.756" v="33779" actId="1076"/>
          <ac:spMkLst>
            <pc:docMk/>
            <pc:sldMk cId="1911205489" sldId="331"/>
            <ac:spMk id="11" creationId="{29656ADD-C0B3-4CD4-9E15-6FEA426A5282}"/>
          </ac:spMkLst>
        </pc:spChg>
        <pc:spChg chg="add mod">
          <ac:chgData name="cường nguyễn" userId="ca11ea2e2c9e006c" providerId="LiveId" clId="{A717421F-EC03-4AB7-A1F2-5375D3C214D7}" dt="2021-03-06T16:23:21.756" v="33779" actId="1076"/>
          <ac:spMkLst>
            <pc:docMk/>
            <pc:sldMk cId="1911205489" sldId="331"/>
            <ac:spMk id="12" creationId="{2CA3CC5A-8552-4358-A0BE-A91E5110BA3A}"/>
          </ac:spMkLst>
        </pc:spChg>
        <pc:cxnChg chg="add mod">
          <ac:chgData name="cường nguyễn" userId="ca11ea2e2c9e006c" providerId="LiveId" clId="{A717421F-EC03-4AB7-A1F2-5375D3C214D7}" dt="2021-03-06T16:23:21.756" v="33779" actId="1076"/>
          <ac:cxnSpMkLst>
            <pc:docMk/>
            <pc:sldMk cId="1911205489" sldId="331"/>
            <ac:cxnSpMk id="13" creationId="{412F460C-D8B3-494A-BCFF-305F7A01BD9E}"/>
          </ac:cxnSpMkLst>
        </pc:cxnChg>
        <pc:cxnChg chg="add mod">
          <ac:chgData name="cường nguyễn" userId="ca11ea2e2c9e006c" providerId="LiveId" clId="{A717421F-EC03-4AB7-A1F2-5375D3C214D7}" dt="2021-03-06T16:23:21.756" v="33779" actId="1076"/>
          <ac:cxnSpMkLst>
            <pc:docMk/>
            <pc:sldMk cId="1911205489" sldId="331"/>
            <ac:cxnSpMk id="14" creationId="{55C6C16E-7945-425E-A6CB-DEDB3C6F7BD7}"/>
          </ac:cxnSpMkLst>
        </pc:cxnChg>
        <pc:cxnChg chg="add mod">
          <ac:chgData name="cường nguyễn" userId="ca11ea2e2c9e006c" providerId="LiveId" clId="{A717421F-EC03-4AB7-A1F2-5375D3C214D7}" dt="2021-03-06T16:23:21.756" v="33779" actId="1076"/>
          <ac:cxnSpMkLst>
            <pc:docMk/>
            <pc:sldMk cId="1911205489" sldId="331"/>
            <ac:cxnSpMk id="15" creationId="{9F637EBD-75C3-4ACC-AABE-93C305B55042}"/>
          </ac:cxnSpMkLst>
        </pc:cxnChg>
        <pc:cxnChg chg="add mod">
          <ac:chgData name="cường nguyễn" userId="ca11ea2e2c9e006c" providerId="LiveId" clId="{A717421F-EC03-4AB7-A1F2-5375D3C214D7}" dt="2021-03-06T16:23:21.756" v="33779" actId="1076"/>
          <ac:cxnSpMkLst>
            <pc:docMk/>
            <pc:sldMk cId="1911205489" sldId="331"/>
            <ac:cxnSpMk id="16" creationId="{7C180F90-2BCE-48B3-94AB-C4029D17E820}"/>
          </ac:cxnSpMkLst>
        </pc:cxnChg>
      </pc:sldChg>
      <pc:sldChg chg="addSp delSp modSp add mod modAnim">
        <pc:chgData name="cường nguyễn" userId="ca11ea2e2c9e006c" providerId="LiveId" clId="{A717421F-EC03-4AB7-A1F2-5375D3C214D7}" dt="2021-03-06T16:31:53.471" v="35068" actId="20577"/>
        <pc:sldMkLst>
          <pc:docMk/>
          <pc:sldMk cId="3144422908" sldId="332"/>
        </pc:sldMkLst>
        <pc:spChg chg="mod">
          <ac:chgData name="cường nguyễn" userId="ca11ea2e2c9e006c" providerId="LiveId" clId="{A717421F-EC03-4AB7-A1F2-5375D3C214D7}" dt="2021-03-06T16:31:53.471" v="35068" actId="20577"/>
          <ac:spMkLst>
            <pc:docMk/>
            <pc:sldMk cId="3144422908" sldId="332"/>
            <ac:spMk id="2" creationId="{DDD40461-F1F5-4F05-A7DE-6B6CF7F49BC0}"/>
          </ac:spMkLst>
        </pc:spChg>
        <pc:spChg chg="del">
          <ac:chgData name="cường nguyễn" userId="ca11ea2e2c9e006c" providerId="LiveId" clId="{A717421F-EC03-4AB7-A1F2-5375D3C214D7}" dt="2021-03-06T16:23:53.473" v="33781" actId="478"/>
          <ac:spMkLst>
            <pc:docMk/>
            <pc:sldMk cId="3144422908" sldId="332"/>
            <ac:spMk id="8" creationId="{A2CFA30D-00B2-4FD6-9955-46DD1FB1E654}"/>
          </ac:spMkLst>
        </pc:spChg>
        <pc:spChg chg="del">
          <ac:chgData name="cường nguyễn" userId="ca11ea2e2c9e006c" providerId="LiveId" clId="{A717421F-EC03-4AB7-A1F2-5375D3C214D7}" dt="2021-03-06T16:23:53.473" v="33781" actId="478"/>
          <ac:spMkLst>
            <pc:docMk/>
            <pc:sldMk cId="3144422908" sldId="332"/>
            <ac:spMk id="9" creationId="{E93CDDE0-ADC9-42AA-938F-DFF648C57F6E}"/>
          </ac:spMkLst>
        </pc:spChg>
        <pc:spChg chg="del">
          <ac:chgData name="cường nguyễn" userId="ca11ea2e2c9e006c" providerId="LiveId" clId="{A717421F-EC03-4AB7-A1F2-5375D3C214D7}" dt="2021-03-06T16:23:55.960" v="33782" actId="478"/>
          <ac:spMkLst>
            <pc:docMk/>
            <pc:sldMk cId="3144422908" sldId="332"/>
            <ac:spMk id="10" creationId="{4C3A73CE-DFA1-4250-ADFD-2F4120EFD2D1}"/>
          </ac:spMkLst>
        </pc:spChg>
        <pc:spChg chg="del">
          <ac:chgData name="cường nguyễn" userId="ca11ea2e2c9e006c" providerId="LiveId" clId="{A717421F-EC03-4AB7-A1F2-5375D3C214D7}" dt="2021-03-06T16:23:53.473" v="33781" actId="478"/>
          <ac:spMkLst>
            <pc:docMk/>
            <pc:sldMk cId="3144422908" sldId="332"/>
            <ac:spMk id="11" creationId="{29656ADD-C0B3-4CD4-9E15-6FEA426A5282}"/>
          </ac:spMkLst>
        </pc:spChg>
        <pc:spChg chg="del">
          <ac:chgData name="cường nguyễn" userId="ca11ea2e2c9e006c" providerId="LiveId" clId="{A717421F-EC03-4AB7-A1F2-5375D3C214D7}" dt="2021-03-06T16:23:53.473" v="33781" actId="478"/>
          <ac:spMkLst>
            <pc:docMk/>
            <pc:sldMk cId="3144422908" sldId="332"/>
            <ac:spMk id="12" creationId="{2CA3CC5A-8552-4358-A0BE-A91E5110BA3A}"/>
          </ac:spMkLst>
        </pc:spChg>
        <pc:spChg chg="mod">
          <ac:chgData name="cường nguyễn" userId="ca11ea2e2c9e006c" providerId="LiveId" clId="{A717421F-EC03-4AB7-A1F2-5375D3C214D7}" dt="2021-03-06T16:23:57.106" v="33783"/>
          <ac:spMkLst>
            <pc:docMk/>
            <pc:sldMk cId="3144422908" sldId="332"/>
            <ac:spMk id="22" creationId="{E14EF2A3-08CA-4F1F-BB0B-EDD32796626B}"/>
          </ac:spMkLst>
        </pc:spChg>
        <pc:spChg chg="mod">
          <ac:chgData name="cường nguyễn" userId="ca11ea2e2c9e006c" providerId="LiveId" clId="{A717421F-EC03-4AB7-A1F2-5375D3C214D7}" dt="2021-03-06T16:23:57.106" v="33783"/>
          <ac:spMkLst>
            <pc:docMk/>
            <pc:sldMk cId="3144422908" sldId="332"/>
            <ac:spMk id="24" creationId="{6A97B991-B0C4-4395-96BD-11AACE8D3903}"/>
          </ac:spMkLst>
        </pc:spChg>
        <pc:spChg chg="mod">
          <ac:chgData name="cường nguyễn" userId="ca11ea2e2c9e006c" providerId="LiveId" clId="{A717421F-EC03-4AB7-A1F2-5375D3C214D7}" dt="2021-03-06T16:23:57.106" v="33783"/>
          <ac:spMkLst>
            <pc:docMk/>
            <pc:sldMk cId="3144422908" sldId="332"/>
            <ac:spMk id="25" creationId="{FEF144A2-729B-49BE-A6E4-31470DAA2B90}"/>
          </ac:spMkLst>
        </pc:spChg>
        <pc:spChg chg="mod">
          <ac:chgData name="cường nguyễn" userId="ca11ea2e2c9e006c" providerId="LiveId" clId="{A717421F-EC03-4AB7-A1F2-5375D3C214D7}" dt="2021-03-06T16:23:57.106" v="33783"/>
          <ac:spMkLst>
            <pc:docMk/>
            <pc:sldMk cId="3144422908" sldId="332"/>
            <ac:spMk id="26" creationId="{6703D51E-1B8C-4E57-866F-6DE00688AFDF}"/>
          </ac:spMkLst>
        </pc:spChg>
        <pc:spChg chg="mod">
          <ac:chgData name="cường nguyễn" userId="ca11ea2e2c9e006c" providerId="LiveId" clId="{A717421F-EC03-4AB7-A1F2-5375D3C214D7}" dt="2021-03-06T16:23:57.106" v="33783"/>
          <ac:spMkLst>
            <pc:docMk/>
            <pc:sldMk cId="3144422908" sldId="332"/>
            <ac:spMk id="27" creationId="{29984F0B-112E-4D08-AB92-FAFD75A67004}"/>
          </ac:spMkLst>
        </pc:spChg>
        <pc:spChg chg="mod">
          <ac:chgData name="cường nguyễn" userId="ca11ea2e2c9e006c" providerId="LiveId" clId="{A717421F-EC03-4AB7-A1F2-5375D3C214D7}" dt="2021-03-06T16:23:57.106" v="33783"/>
          <ac:spMkLst>
            <pc:docMk/>
            <pc:sldMk cId="3144422908" sldId="332"/>
            <ac:spMk id="28" creationId="{0F51DCC5-53FF-4A94-9E32-BF39BA207609}"/>
          </ac:spMkLst>
        </pc:spChg>
        <pc:spChg chg="mod">
          <ac:chgData name="cường nguyễn" userId="ca11ea2e2c9e006c" providerId="LiveId" clId="{A717421F-EC03-4AB7-A1F2-5375D3C214D7}" dt="2021-03-06T16:23:57.106" v="33783"/>
          <ac:spMkLst>
            <pc:docMk/>
            <pc:sldMk cId="3144422908" sldId="332"/>
            <ac:spMk id="29" creationId="{0EF04424-D7DD-4431-AB83-D6BDFD6AE0F3}"/>
          </ac:spMkLst>
        </pc:spChg>
        <pc:spChg chg="mod">
          <ac:chgData name="cường nguyễn" userId="ca11ea2e2c9e006c" providerId="LiveId" clId="{A717421F-EC03-4AB7-A1F2-5375D3C214D7}" dt="2021-03-06T16:23:57.106" v="33783"/>
          <ac:spMkLst>
            <pc:docMk/>
            <pc:sldMk cId="3144422908" sldId="332"/>
            <ac:spMk id="30" creationId="{CE6E5CB2-AB7D-4BA3-829B-59D641C8E441}"/>
          </ac:spMkLst>
        </pc:spChg>
        <pc:spChg chg="mod">
          <ac:chgData name="cường nguyễn" userId="ca11ea2e2c9e006c" providerId="LiveId" clId="{A717421F-EC03-4AB7-A1F2-5375D3C214D7}" dt="2021-03-06T16:23:57.106" v="33783"/>
          <ac:spMkLst>
            <pc:docMk/>
            <pc:sldMk cId="3144422908" sldId="332"/>
            <ac:spMk id="31" creationId="{7D444DEF-96C2-4C27-BA3B-77E0FA684AD2}"/>
          </ac:spMkLst>
        </pc:spChg>
        <pc:spChg chg="mod">
          <ac:chgData name="cường nguyễn" userId="ca11ea2e2c9e006c" providerId="LiveId" clId="{A717421F-EC03-4AB7-A1F2-5375D3C214D7}" dt="2021-03-06T16:23:57.106" v="33783"/>
          <ac:spMkLst>
            <pc:docMk/>
            <pc:sldMk cId="3144422908" sldId="332"/>
            <ac:spMk id="32" creationId="{628BD176-D23C-4DCC-9D8D-565B61854DC3}"/>
          </ac:spMkLst>
        </pc:spChg>
        <pc:spChg chg="mod">
          <ac:chgData name="cường nguyễn" userId="ca11ea2e2c9e006c" providerId="LiveId" clId="{A717421F-EC03-4AB7-A1F2-5375D3C214D7}" dt="2021-03-06T16:23:57.106" v="33783"/>
          <ac:spMkLst>
            <pc:docMk/>
            <pc:sldMk cId="3144422908" sldId="332"/>
            <ac:spMk id="33" creationId="{BE65A2E2-10B3-4290-84CA-A1366CF06AEF}"/>
          </ac:spMkLst>
        </pc:spChg>
        <pc:spChg chg="mod">
          <ac:chgData name="cường nguyễn" userId="ca11ea2e2c9e006c" providerId="LiveId" clId="{A717421F-EC03-4AB7-A1F2-5375D3C214D7}" dt="2021-03-06T16:23:57.106" v="33783"/>
          <ac:spMkLst>
            <pc:docMk/>
            <pc:sldMk cId="3144422908" sldId="332"/>
            <ac:spMk id="44" creationId="{68BA4E35-5286-4053-A95D-520821BA564F}"/>
          </ac:spMkLst>
        </pc:spChg>
        <pc:spChg chg="mod">
          <ac:chgData name="cường nguyễn" userId="ca11ea2e2c9e006c" providerId="LiveId" clId="{A717421F-EC03-4AB7-A1F2-5375D3C214D7}" dt="2021-03-06T16:23:57.106" v="33783"/>
          <ac:spMkLst>
            <pc:docMk/>
            <pc:sldMk cId="3144422908" sldId="332"/>
            <ac:spMk id="45" creationId="{0A668706-F29B-43A7-AB81-A6AE05326CD0}"/>
          </ac:spMkLst>
        </pc:spChg>
        <pc:spChg chg="mod">
          <ac:chgData name="cường nguyễn" userId="ca11ea2e2c9e006c" providerId="LiveId" clId="{A717421F-EC03-4AB7-A1F2-5375D3C214D7}" dt="2021-03-06T16:23:57.106" v="33783"/>
          <ac:spMkLst>
            <pc:docMk/>
            <pc:sldMk cId="3144422908" sldId="332"/>
            <ac:spMk id="46" creationId="{592ECAAA-A0D8-4D9E-BC71-737496D53D64}"/>
          </ac:spMkLst>
        </pc:spChg>
        <pc:spChg chg="mod">
          <ac:chgData name="cường nguyễn" userId="ca11ea2e2c9e006c" providerId="LiveId" clId="{A717421F-EC03-4AB7-A1F2-5375D3C214D7}" dt="2021-03-06T16:23:57.106" v="33783"/>
          <ac:spMkLst>
            <pc:docMk/>
            <pc:sldMk cId="3144422908" sldId="332"/>
            <ac:spMk id="47" creationId="{8D008793-B6D9-4A3B-83E2-5B8C7561238B}"/>
          </ac:spMkLst>
        </pc:spChg>
        <pc:spChg chg="mod">
          <ac:chgData name="cường nguyễn" userId="ca11ea2e2c9e006c" providerId="LiveId" clId="{A717421F-EC03-4AB7-A1F2-5375D3C214D7}" dt="2021-03-06T16:23:57.106" v="33783"/>
          <ac:spMkLst>
            <pc:docMk/>
            <pc:sldMk cId="3144422908" sldId="332"/>
            <ac:spMk id="48" creationId="{8652457F-1A77-4952-A248-0A1E58FCB214}"/>
          </ac:spMkLst>
        </pc:spChg>
        <pc:spChg chg="mod">
          <ac:chgData name="cường nguyễn" userId="ca11ea2e2c9e006c" providerId="LiveId" clId="{A717421F-EC03-4AB7-A1F2-5375D3C214D7}" dt="2021-03-06T16:23:57.106" v="33783"/>
          <ac:spMkLst>
            <pc:docMk/>
            <pc:sldMk cId="3144422908" sldId="332"/>
            <ac:spMk id="49" creationId="{2A75753A-2829-4B6C-8073-550F658779EE}"/>
          </ac:spMkLst>
        </pc:spChg>
        <pc:spChg chg="mod">
          <ac:chgData name="cường nguyễn" userId="ca11ea2e2c9e006c" providerId="LiveId" clId="{A717421F-EC03-4AB7-A1F2-5375D3C214D7}" dt="2021-03-06T16:23:57.106" v="33783"/>
          <ac:spMkLst>
            <pc:docMk/>
            <pc:sldMk cId="3144422908" sldId="332"/>
            <ac:spMk id="50" creationId="{7E388B1F-2D1E-4278-8025-80AFA2001FC4}"/>
          </ac:spMkLst>
        </pc:spChg>
        <pc:spChg chg="mod">
          <ac:chgData name="cường nguyễn" userId="ca11ea2e2c9e006c" providerId="LiveId" clId="{A717421F-EC03-4AB7-A1F2-5375D3C214D7}" dt="2021-03-06T16:23:57.106" v="33783"/>
          <ac:spMkLst>
            <pc:docMk/>
            <pc:sldMk cId="3144422908" sldId="332"/>
            <ac:spMk id="51" creationId="{F8BBDCBC-9705-4C01-A1FF-D8C2FC9134B8}"/>
          </ac:spMkLst>
        </pc:spChg>
        <pc:spChg chg="mod">
          <ac:chgData name="cường nguyễn" userId="ca11ea2e2c9e006c" providerId="LiveId" clId="{A717421F-EC03-4AB7-A1F2-5375D3C214D7}" dt="2021-03-06T16:23:57.106" v="33783"/>
          <ac:spMkLst>
            <pc:docMk/>
            <pc:sldMk cId="3144422908" sldId="332"/>
            <ac:spMk id="52" creationId="{89CBEC3E-4425-4F60-9E52-8E431A4445F4}"/>
          </ac:spMkLst>
        </pc:spChg>
        <pc:spChg chg="mod">
          <ac:chgData name="cường nguyễn" userId="ca11ea2e2c9e006c" providerId="LiveId" clId="{A717421F-EC03-4AB7-A1F2-5375D3C214D7}" dt="2021-03-06T16:23:57.106" v="33783"/>
          <ac:spMkLst>
            <pc:docMk/>
            <pc:sldMk cId="3144422908" sldId="332"/>
            <ac:spMk id="53" creationId="{84018D7C-2EB3-404F-9F26-4A262E260CDE}"/>
          </ac:spMkLst>
        </pc:spChg>
        <pc:spChg chg="mod">
          <ac:chgData name="cường nguyễn" userId="ca11ea2e2c9e006c" providerId="LiveId" clId="{A717421F-EC03-4AB7-A1F2-5375D3C214D7}" dt="2021-03-06T16:23:57.106" v="33783"/>
          <ac:spMkLst>
            <pc:docMk/>
            <pc:sldMk cId="3144422908" sldId="332"/>
            <ac:spMk id="55" creationId="{5FDFBDC2-E0C7-44A9-AEFD-566C6F574EE7}"/>
          </ac:spMkLst>
        </pc:spChg>
        <pc:grpChg chg="add mod">
          <ac:chgData name="cường nguyễn" userId="ca11ea2e2c9e006c" providerId="LiveId" clId="{A717421F-EC03-4AB7-A1F2-5375D3C214D7}" dt="2021-03-06T16:24:01.219" v="33785" actId="1076"/>
          <ac:grpSpMkLst>
            <pc:docMk/>
            <pc:sldMk cId="3144422908" sldId="332"/>
            <ac:grpSpMk id="17" creationId="{39C2F8E5-9B72-4385-9C54-B9F1EA5745E2}"/>
          </ac:grpSpMkLst>
        </pc:grpChg>
        <pc:grpChg chg="add mod">
          <ac:chgData name="cường nguyễn" userId="ca11ea2e2c9e006c" providerId="LiveId" clId="{A717421F-EC03-4AB7-A1F2-5375D3C214D7}" dt="2021-03-06T16:24:01.219" v="33785" actId="1076"/>
          <ac:grpSpMkLst>
            <pc:docMk/>
            <pc:sldMk cId="3144422908" sldId="332"/>
            <ac:grpSpMk id="54" creationId="{F6E65855-A0DE-45AC-A21D-83D3B2821076}"/>
          </ac:grpSpMkLst>
        </pc:grpChg>
        <pc:picChg chg="mod">
          <ac:chgData name="cường nguyễn" userId="ca11ea2e2c9e006c" providerId="LiveId" clId="{A717421F-EC03-4AB7-A1F2-5375D3C214D7}" dt="2021-03-06T16:23:57.106" v="33783"/>
          <ac:picMkLst>
            <pc:docMk/>
            <pc:sldMk cId="3144422908" sldId="332"/>
            <ac:picMk id="56" creationId="{38A963BB-2865-4A27-B00B-A8DF57F4B5D4}"/>
          </ac:picMkLst>
        </pc:picChg>
        <pc:cxnChg chg="del mod">
          <ac:chgData name="cường nguyễn" userId="ca11ea2e2c9e006c" providerId="LiveId" clId="{A717421F-EC03-4AB7-A1F2-5375D3C214D7}" dt="2021-03-06T16:23:53.473" v="33781" actId="478"/>
          <ac:cxnSpMkLst>
            <pc:docMk/>
            <pc:sldMk cId="3144422908" sldId="332"/>
            <ac:cxnSpMk id="13" creationId="{412F460C-D8B3-494A-BCFF-305F7A01BD9E}"/>
          </ac:cxnSpMkLst>
        </pc:cxnChg>
        <pc:cxnChg chg="del mod">
          <ac:chgData name="cường nguyễn" userId="ca11ea2e2c9e006c" providerId="LiveId" clId="{A717421F-EC03-4AB7-A1F2-5375D3C214D7}" dt="2021-03-06T16:23:53.473" v="33781" actId="478"/>
          <ac:cxnSpMkLst>
            <pc:docMk/>
            <pc:sldMk cId="3144422908" sldId="332"/>
            <ac:cxnSpMk id="14" creationId="{55C6C16E-7945-425E-A6CB-DEDB3C6F7BD7}"/>
          </ac:cxnSpMkLst>
        </pc:cxnChg>
        <pc:cxnChg chg="del mod">
          <ac:chgData name="cường nguyễn" userId="ca11ea2e2c9e006c" providerId="LiveId" clId="{A717421F-EC03-4AB7-A1F2-5375D3C214D7}" dt="2021-03-06T16:23:53.473" v="33781" actId="478"/>
          <ac:cxnSpMkLst>
            <pc:docMk/>
            <pc:sldMk cId="3144422908" sldId="332"/>
            <ac:cxnSpMk id="15" creationId="{9F637EBD-75C3-4ACC-AABE-93C305B55042}"/>
          </ac:cxnSpMkLst>
        </pc:cxnChg>
        <pc:cxnChg chg="del mod">
          <ac:chgData name="cường nguyễn" userId="ca11ea2e2c9e006c" providerId="LiveId" clId="{A717421F-EC03-4AB7-A1F2-5375D3C214D7}" dt="2021-03-06T16:23:53.473" v="33781" actId="478"/>
          <ac:cxnSpMkLst>
            <pc:docMk/>
            <pc:sldMk cId="3144422908" sldId="332"/>
            <ac:cxnSpMk id="16" creationId="{7C180F90-2BCE-48B3-94AB-C4029D17E820}"/>
          </ac:cxnSpMkLst>
        </pc:cxnChg>
        <pc:cxnChg chg="mod">
          <ac:chgData name="cường nguyễn" userId="ca11ea2e2c9e006c" providerId="LiveId" clId="{A717421F-EC03-4AB7-A1F2-5375D3C214D7}" dt="2021-03-06T16:23:57.106" v="33783"/>
          <ac:cxnSpMkLst>
            <pc:docMk/>
            <pc:sldMk cId="3144422908" sldId="332"/>
            <ac:cxnSpMk id="18" creationId="{82C533D7-8CA3-423F-9C5C-F39841F86923}"/>
          </ac:cxnSpMkLst>
        </pc:cxnChg>
        <pc:cxnChg chg="mod">
          <ac:chgData name="cường nguyễn" userId="ca11ea2e2c9e006c" providerId="LiveId" clId="{A717421F-EC03-4AB7-A1F2-5375D3C214D7}" dt="2021-03-06T16:23:57.106" v="33783"/>
          <ac:cxnSpMkLst>
            <pc:docMk/>
            <pc:sldMk cId="3144422908" sldId="332"/>
            <ac:cxnSpMk id="19" creationId="{DD7920C7-6799-47FC-A021-CE33DA0FE13F}"/>
          </ac:cxnSpMkLst>
        </pc:cxnChg>
        <pc:cxnChg chg="mod">
          <ac:chgData name="cường nguyễn" userId="ca11ea2e2c9e006c" providerId="LiveId" clId="{A717421F-EC03-4AB7-A1F2-5375D3C214D7}" dt="2021-03-06T16:23:57.106" v="33783"/>
          <ac:cxnSpMkLst>
            <pc:docMk/>
            <pc:sldMk cId="3144422908" sldId="332"/>
            <ac:cxnSpMk id="20" creationId="{94642484-EB8E-41B1-AAD6-DFC636E84CEA}"/>
          </ac:cxnSpMkLst>
        </pc:cxnChg>
        <pc:cxnChg chg="mod">
          <ac:chgData name="cường nguyễn" userId="ca11ea2e2c9e006c" providerId="LiveId" clId="{A717421F-EC03-4AB7-A1F2-5375D3C214D7}" dt="2021-03-06T16:23:57.106" v="33783"/>
          <ac:cxnSpMkLst>
            <pc:docMk/>
            <pc:sldMk cId="3144422908" sldId="332"/>
            <ac:cxnSpMk id="21" creationId="{0F925133-C211-4999-9186-C21E78D20730}"/>
          </ac:cxnSpMkLst>
        </pc:cxnChg>
        <pc:cxnChg chg="mod">
          <ac:chgData name="cường nguyễn" userId="ca11ea2e2c9e006c" providerId="LiveId" clId="{A717421F-EC03-4AB7-A1F2-5375D3C214D7}" dt="2021-03-06T16:23:57.106" v="33783"/>
          <ac:cxnSpMkLst>
            <pc:docMk/>
            <pc:sldMk cId="3144422908" sldId="332"/>
            <ac:cxnSpMk id="23" creationId="{0397C92C-6629-44C9-861B-5A4D3E7ACB7D}"/>
          </ac:cxnSpMkLst>
        </pc:cxnChg>
        <pc:cxnChg chg="mod">
          <ac:chgData name="cường nguyễn" userId="ca11ea2e2c9e006c" providerId="LiveId" clId="{A717421F-EC03-4AB7-A1F2-5375D3C214D7}" dt="2021-03-06T16:23:57.106" v="33783"/>
          <ac:cxnSpMkLst>
            <pc:docMk/>
            <pc:sldMk cId="3144422908" sldId="332"/>
            <ac:cxnSpMk id="34" creationId="{4A923C97-F5C2-478E-8851-5CD2DB7D2473}"/>
          </ac:cxnSpMkLst>
        </pc:cxnChg>
        <pc:cxnChg chg="mod">
          <ac:chgData name="cường nguyễn" userId="ca11ea2e2c9e006c" providerId="LiveId" clId="{A717421F-EC03-4AB7-A1F2-5375D3C214D7}" dt="2021-03-06T16:23:57.106" v="33783"/>
          <ac:cxnSpMkLst>
            <pc:docMk/>
            <pc:sldMk cId="3144422908" sldId="332"/>
            <ac:cxnSpMk id="35" creationId="{BC9ECDCD-3F98-48EB-B81A-399E987DB916}"/>
          </ac:cxnSpMkLst>
        </pc:cxnChg>
        <pc:cxnChg chg="mod">
          <ac:chgData name="cường nguyễn" userId="ca11ea2e2c9e006c" providerId="LiveId" clId="{A717421F-EC03-4AB7-A1F2-5375D3C214D7}" dt="2021-03-06T16:23:57.106" v="33783"/>
          <ac:cxnSpMkLst>
            <pc:docMk/>
            <pc:sldMk cId="3144422908" sldId="332"/>
            <ac:cxnSpMk id="36" creationId="{E2A551CC-2769-4E6E-A994-449F7C908EBC}"/>
          </ac:cxnSpMkLst>
        </pc:cxnChg>
        <pc:cxnChg chg="mod">
          <ac:chgData name="cường nguyễn" userId="ca11ea2e2c9e006c" providerId="LiveId" clId="{A717421F-EC03-4AB7-A1F2-5375D3C214D7}" dt="2021-03-06T16:23:57.106" v="33783"/>
          <ac:cxnSpMkLst>
            <pc:docMk/>
            <pc:sldMk cId="3144422908" sldId="332"/>
            <ac:cxnSpMk id="37" creationId="{5C8DB698-D8BC-4565-888D-C1602352DAEE}"/>
          </ac:cxnSpMkLst>
        </pc:cxnChg>
        <pc:cxnChg chg="mod">
          <ac:chgData name="cường nguyễn" userId="ca11ea2e2c9e006c" providerId="LiveId" clId="{A717421F-EC03-4AB7-A1F2-5375D3C214D7}" dt="2021-03-06T16:23:57.106" v="33783"/>
          <ac:cxnSpMkLst>
            <pc:docMk/>
            <pc:sldMk cId="3144422908" sldId="332"/>
            <ac:cxnSpMk id="38" creationId="{AF3A0C8F-4344-4FA5-8455-9A2AF43235F8}"/>
          </ac:cxnSpMkLst>
        </pc:cxnChg>
        <pc:cxnChg chg="mod">
          <ac:chgData name="cường nguyễn" userId="ca11ea2e2c9e006c" providerId="LiveId" clId="{A717421F-EC03-4AB7-A1F2-5375D3C214D7}" dt="2021-03-06T16:23:57.106" v="33783"/>
          <ac:cxnSpMkLst>
            <pc:docMk/>
            <pc:sldMk cId="3144422908" sldId="332"/>
            <ac:cxnSpMk id="39" creationId="{34CD8865-9298-435A-BC80-3DAF324FF266}"/>
          </ac:cxnSpMkLst>
        </pc:cxnChg>
        <pc:cxnChg chg="mod">
          <ac:chgData name="cường nguyễn" userId="ca11ea2e2c9e006c" providerId="LiveId" clId="{A717421F-EC03-4AB7-A1F2-5375D3C214D7}" dt="2021-03-06T16:23:57.106" v="33783"/>
          <ac:cxnSpMkLst>
            <pc:docMk/>
            <pc:sldMk cId="3144422908" sldId="332"/>
            <ac:cxnSpMk id="40" creationId="{EF481CDC-90E3-4FEF-BFE9-46120359AF87}"/>
          </ac:cxnSpMkLst>
        </pc:cxnChg>
        <pc:cxnChg chg="mod">
          <ac:chgData name="cường nguyễn" userId="ca11ea2e2c9e006c" providerId="LiveId" clId="{A717421F-EC03-4AB7-A1F2-5375D3C214D7}" dt="2021-03-06T16:23:57.106" v="33783"/>
          <ac:cxnSpMkLst>
            <pc:docMk/>
            <pc:sldMk cId="3144422908" sldId="332"/>
            <ac:cxnSpMk id="41" creationId="{291E9CC4-9CB9-4439-8DE9-1DE47A7FDD75}"/>
          </ac:cxnSpMkLst>
        </pc:cxnChg>
        <pc:cxnChg chg="mod">
          <ac:chgData name="cường nguyễn" userId="ca11ea2e2c9e006c" providerId="LiveId" clId="{A717421F-EC03-4AB7-A1F2-5375D3C214D7}" dt="2021-03-06T16:23:57.106" v="33783"/>
          <ac:cxnSpMkLst>
            <pc:docMk/>
            <pc:sldMk cId="3144422908" sldId="332"/>
            <ac:cxnSpMk id="42" creationId="{D0FA45E1-B2EC-46F5-9983-45C4FF129B15}"/>
          </ac:cxnSpMkLst>
        </pc:cxnChg>
        <pc:cxnChg chg="mod">
          <ac:chgData name="cường nguyễn" userId="ca11ea2e2c9e006c" providerId="LiveId" clId="{A717421F-EC03-4AB7-A1F2-5375D3C214D7}" dt="2021-03-06T16:23:57.106" v="33783"/>
          <ac:cxnSpMkLst>
            <pc:docMk/>
            <pc:sldMk cId="3144422908" sldId="332"/>
            <ac:cxnSpMk id="43" creationId="{852A2A44-C42E-46B2-9DD5-F2405F97F904}"/>
          </ac:cxnSpMkLst>
        </pc:cxnChg>
      </pc:sldChg>
      <pc:sldChg chg="addSp delSp modSp add mod delAnim">
        <pc:chgData name="cường nguyễn" userId="ca11ea2e2c9e006c" providerId="LiveId" clId="{A717421F-EC03-4AB7-A1F2-5375D3C214D7}" dt="2021-03-06T16:31:56.347" v="35069" actId="20577"/>
        <pc:sldMkLst>
          <pc:docMk/>
          <pc:sldMk cId="816249331" sldId="333"/>
        </pc:sldMkLst>
        <pc:spChg chg="mod">
          <ac:chgData name="cường nguyễn" userId="ca11ea2e2c9e006c" providerId="LiveId" clId="{A717421F-EC03-4AB7-A1F2-5375D3C214D7}" dt="2021-03-06T16:31:56.347" v="35069" actId="20577"/>
          <ac:spMkLst>
            <pc:docMk/>
            <pc:sldMk cId="816249331" sldId="333"/>
            <ac:spMk id="2" creationId="{DDD40461-F1F5-4F05-A7DE-6B6CF7F49BC0}"/>
          </ac:spMkLst>
        </pc:spChg>
        <pc:spChg chg="mod">
          <ac:chgData name="cường nguyễn" userId="ca11ea2e2c9e006c" providerId="LiveId" clId="{A717421F-EC03-4AB7-A1F2-5375D3C214D7}" dt="2021-03-06T16:24:20.554" v="33789"/>
          <ac:spMkLst>
            <pc:docMk/>
            <pc:sldMk cId="816249331" sldId="333"/>
            <ac:spMk id="58" creationId="{405D12C1-F7DB-45E7-BD7F-F3BFAC96054D}"/>
          </ac:spMkLst>
        </pc:spChg>
        <pc:spChg chg="mod">
          <ac:chgData name="cường nguyễn" userId="ca11ea2e2c9e006c" providerId="LiveId" clId="{A717421F-EC03-4AB7-A1F2-5375D3C214D7}" dt="2021-03-06T16:24:20.554" v="33789"/>
          <ac:spMkLst>
            <pc:docMk/>
            <pc:sldMk cId="816249331" sldId="333"/>
            <ac:spMk id="59" creationId="{58CC22C2-1851-4829-BDED-3A43307F660D}"/>
          </ac:spMkLst>
        </pc:spChg>
        <pc:spChg chg="mod">
          <ac:chgData name="cường nguyễn" userId="ca11ea2e2c9e006c" providerId="LiveId" clId="{A717421F-EC03-4AB7-A1F2-5375D3C214D7}" dt="2021-03-06T16:24:20.554" v="33789"/>
          <ac:spMkLst>
            <pc:docMk/>
            <pc:sldMk cId="816249331" sldId="333"/>
            <ac:spMk id="60" creationId="{F0D6032B-D906-4A84-925B-B5CA5E05B0AE}"/>
          </ac:spMkLst>
        </pc:spChg>
        <pc:spChg chg="mod">
          <ac:chgData name="cường nguyễn" userId="ca11ea2e2c9e006c" providerId="LiveId" clId="{A717421F-EC03-4AB7-A1F2-5375D3C214D7}" dt="2021-03-06T16:24:20.554" v="33789"/>
          <ac:spMkLst>
            <pc:docMk/>
            <pc:sldMk cId="816249331" sldId="333"/>
            <ac:spMk id="61" creationId="{6BADB2A9-A7B0-46CB-878A-7639B9122195}"/>
          </ac:spMkLst>
        </pc:spChg>
        <pc:spChg chg="mod">
          <ac:chgData name="cường nguyễn" userId="ca11ea2e2c9e006c" providerId="LiveId" clId="{A717421F-EC03-4AB7-A1F2-5375D3C214D7}" dt="2021-03-06T16:24:20.554" v="33789"/>
          <ac:spMkLst>
            <pc:docMk/>
            <pc:sldMk cId="816249331" sldId="333"/>
            <ac:spMk id="62" creationId="{46948FCA-8ACF-4CAE-ADCA-3F80E228DACC}"/>
          </ac:spMkLst>
        </pc:spChg>
        <pc:spChg chg="mod">
          <ac:chgData name="cường nguyễn" userId="ca11ea2e2c9e006c" providerId="LiveId" clId="{A717421F-EC03-4AB7-A1F2-5375D3C214D7}" dt="2021-03-06T16:24:20.554" v="33789"/>
          <ac:spMkLst>
            <pc:docMk/>
            <pc:sldMk cId="816249331" sldId="333"/>
            <ac:spMk id="63" creationId="{64019ED9-E8D6-414F-9504-E075D94885FD}"/>
          </ac:spMkLst>
        </pc:spChg>
        <pc:spChg chg="mod">
          <ac:chgData name="cường nguyễn" userId="ca11ea2e2c9e006c" providerId="LiveId" clId="{A717421F-EC03-4AB7-A1F2-5375D3C214D7}" dt="2021-03-06T16:24:20.554" v="33789"/>
          <ac:spMkLst>
            <pc:docMk/>
            <pc:sldMk cId="816249331" sldId="333"/>
            <ac:spMk id="64" creationId="{54F91E6B-D06A-45F9-B908-D231D8E8181F}"/>
          </ac:spMkLst>
        </pc:spChg>
        <pc:grpChg chg="del">
          <ac:chgData name="cường nguyễn" userId="ca11ea2e2c9e006c" providerId="LiveId" clId="{A717421F-EC03-4AB7-A1F2-5375D3C214D7}" dt="2021-03-06T16:24:18.438" v="33787" actId="478"/>
          <ac:grpSpMkLst>
            <pc:docMk/>
            <pc:sldMk cId="816249331" sldId="333"/>
            <ac:grpSpMk id="17" creationId="{39C2F8E5-9B72-4385-9C54-B9F1EA5745E2}"/>
          </ac:grpSpMkLst>
        </pc:grpChg>
        <pc:grpChg chg="del">
          <ac:chgData name="cường nguyễn" userId="ca11ea2e2c9e006c" providerId="LiveId" clId="{A717421F-EC03-4AB7-A1F2-5375D3C214D7}" dt="2021-03-06T16:24:20.034" v="33788" actId="478"/>
          <ac:grpSpMkLst>
            <pc:docMk/>
            <pc:sldMk cId="816249331" sldId="333"/>
            <ac:grpSpMk id="54" creationId="{F6E65855-A0DE-45AC-A21D-83D3B2821076}"/>
          </ac:grpSpMkLst>
        </pc:grpChg>
        <pc:grpChg chg="add mod">
          <ac:chgData name="cường nguyễn" userId="ca11ea2e2c9e006c" providerId="LiveId" clId="{A717421F-EC03-4AB7-A1F2-5375D3C214D7}" dt="2021-03-06T16:24:24.960" v="33790" actId="1076"/>
          <ac:grpSpMkLst>
            <pc:docMk/>
            <pc:sldMk cId="816249331" sldId="333"/>
            <ac:grpSpMk id="57" creationId="{EB3BEBAE-8342-4C24-8A45-ADDDA6DAEC4E}"/>
          </ac:grpSpMkLst>
        </pc:grpChg>
        <pc:cxnChg chg="mod">
          <ac:chgData name="cường nguyễn" userId="ca11ea2e2c9e006c" providerId="LiveId" clId="{A717421F-EC03-4AB7-A1F2-5375D3C214D7}" dt="2021-03-06T16:24:18.438" v="33787" actId="478"/>
          <ac:cxnSpMkLst>
            <pc:docMk/>
            <pc:sldMk cId="816249331" sldId="333"/>
            <ac:cxnSpMk id="18" creationId="{82C533D7-8CA3-423F-9C5C-F39841F86923}"/>
          </ac:cxnSpMkLst>
        </pc:cxnChg>
        <pc:cxnChg chg="mod">
          <ac:chgData name="cường nguyễn" userId="ca11ea2e2c9e006c" providerId="LiveId" clId="{A717421F-EC03-4AB7-A1F2-5375D3C214D7}" dt="2021-03-06T16:24:18.438" v="33787" actId="478"/>
          <ac:cxnSpMkLst>
            <pc:docMk/>
            <pc:sldMk cId="816249331" sldId="333"/>
            <ac:cxnSpMk id="19" creationId="{DD7920C7-6799-47FC-A021-CE33DA0FE13F}"/>
          </ac:cxnSpMkLst>
        </pc:cxnChg>
        <pc:cxnChg chg="mod">
          <ac:chgData name="cường nguyễn" userId="ca11ea2e2c9e006c" providerId="LiveId" clId="{A717421F-EC03-4AB7-A1F2-5375D3C214D7}" dt="2021-03-06T16:24:18.438" v="33787" actId="478"/>
          <ac:cxnSpMkLst>
            <pc:docMk/>
            <pc:sldMk cId="816249331" sldId="333"/>
            <ac:cxnSpMk id="20" creationId="{94642484-EB8E-41B1-AAD6-DFC636E84CEA}"/>
          </ac:cxnSpMkLst>
        </pc:cxnChg>
        <pc:cxnChg chg="mod">
          <ac:chgData name="cường nguyễn" userId="ca11ea2e2c9e006c" providerId="LiveId" clId="{A717421F-EC03-4AB7-A1F2-5375D3C214D7}" dt="2021-03-06T16:24:18.438" v="33787" actId="478"/>
          <ac:cxnSpMkLst>
            <pc:docMk/>
            <pc:sldMk cId="816249331" sldId="333"/>
            <ac:cxnSpMk id="21" creationId="{0F925133-C211-4999-9186-C21E78D20730}"/>
          </ac:cxnSpMkLst>
        </pc:cxnChg>
        <pc:cxnChg chg="mod">
          <ac:chgData name="cường nguyễn" userId="ca11ea2e2c9e006c" providerId="LiveId" clId="{A717421F-EC03-4AB7-A1F2-5375D3C214D7}" dt="2021-03-06T16:24:18.438" v="33787" actId="478"/>
          <ac:cxnSpMkLst>
            <pc:docMk/>
            <pc:sldMk cId="816249331" sldId="333"/>
            <ac:cxnSpMk id="23" creationId="{0397C92C-6629-44C9-861B-5A4D3E7ACB7D}"/>
          </ac:cxnSpMkLst>
        </pc:cxnChg>
        <pc:cxnChg chg="mod">
          <ac:chgData name="cường nguyễn" userId="ca11ea2e2c9e006c" providerId="LiveId" clId="{A717421F-EC03-4AB7-A1F2-5375D3C214D7}" dt="2021-03-06T16:24:18.438" v="33787" actId="478"/>
          <ac:cxnSpMkLst>
            <pc:docMk/>
            <pc:sldMk cId="816249331" sldId="333"/>
            <ac:cxnSpMk id="34" creationId="{4A923C97-F5C2-478E-8851-5CD2DB7D2473}"/>
          </ac:cxnSpMkLst>
        </pc:cxnChg>
        <pc:cxnChg chg="mod">
          <ac:chgData name="cường nguyễn" userId="ca11ea2e2c9e006c" providerId="LiveId" clId="{A717421F-EC03-4AB7-A1F2-5375D3C214D7}" dt="2021-03-06T16:24:18.438" v="33787" actId="478"/>
          <ac:cxnSpMkLst>
            <pc:docMk/>
            <pc:sldMk cId="816249331" sldId="333"/>
            <ac:cxnSpMk id="35" creationId="{BC9ECDCD-3F98-48EB-B81A-399E987DB916}"/>
          </ac:cxnSpMkLst>
        </pc:cxnChg>
        <pc:cxnChg chg="mod">
          <ac:chgData name="cường nguyễn" userId="ca11ea2e2c9e006c" providerId="LiveId" clId="{A717421F-EC03-4AB7-A1F2-5375D3C214D7}" dt="2021-03-06T16:24:18.438" v="33787" actId="478"/>
          <ac:cxnSpMkLst>
            <pc:docMk/>
            <pc:sldMk cId="816249331" sldId="333"/>
            <ac:cxnSpMk id="36" creationId="{E2A551CC-2769-4E6E-A994-449F7C908EBC}"/>
          </ac:cxnSpMkLst>
        </pc:cxnChg>
        <pc:cxnChg chg="mod">
          <ac:chgData name="cường nguyễn" userId="ca11ea2e2c9e006c" providerId="LiveId" clId="{A717421F-EC03-4AB7-A1F2-5375D3C214D7}" dt="2021-03-06T16:24:18.438" v="33787" actId="478"/>
          <ac:cxnSpMkLst>
            <pc:docMk/>
            <pc:sldMk cId="816249331" sldId="333"/>
            <ac:cxnSpMk id="37" creationId="{5C8DB698-D8BC-4565-888D-C1602352DAEE}"/>
          </ac:cxnSpMkLst>
        </pc:cxnChg>
        <pc:cxnChg chg="mod">
          <ac:chgData name="cường nguyễn" userId="ca11ea2e2c9e006c" providerId="LiveId" clId="{A717421F-EC03-4AB7-A1F2-5375D3C214D7}" dt="2021-03-06T16:24:18.438" v="33787" actId="478"/>
          <ac:cxnSpMkLst>
            <pc:docMk/>
            <pc:sldMk cId="816249331" sldId="333"/>
            <ac:cxnSpMk id="39" creationId="{34CD8865-9298-435A-BC80-3DAF324FF266}"/>
          </ac:cxnSpMkLst>
        </pc:cxnChg>
        <pc:cxnChg chg="mod">
          <ac:chgData name="cường nguyễn" userId="ca11ea2e2c9e006c" providerId="LiveId" clId="{A717421F-EC03-4AB7-A1F2-5375D3C214D7}" dt="2021-03-06T16:24:18.438" v="33787" actId="478"/>
          <ac:cxnSpMkLst>
            <pc:docMk/>
            <pc:sldMk cId="816249331" sldId="333"/>
            <ac:cxnSpMk id="40" creationId="{EF481CDC-90E3-4FEF-BFE9-46120359AF87}"/>
          </ac:cxnSpMkLst>
        </pc:cxnChg>
        <pc:cxnChg chg="mod">
          <ac:chgData name="cường nguyễn" userId="ca11ea2e2c9e006c" providerId="LiveId" clId="{A717421F-EC03-4AB7-A1F2-5375D3C214D7}" dt="2021-03-06T16:24:18.438" v="33787" actId="478"/>
          <ac:cxnSpMkLst>
            <pc:docMk/>
            <pc:sldMk cId="816249331" sldId="333"/>
            <ac:cxnSpMk id="41" creationId="{291E9CC4-9CB9-4439-8DE9-1DE47A7FDD75}"/>
          </ac:cxnSpMkLst>
        </pc:cxnChg>
        <pc:cxnChg chg="mod">
          <ac:chgData name="cường nguyễn" userId="ca11ea2e2c9e006c" providerId="LiveId" clId="{A717421F-EC03-4AB7-A1F2-5375D3C214D7}" dt="2021-03-06T16:24:18.438" v="33787" actId="478"/>
          <ac:cxnSpMkLst>
            <pc:docMk/>
            <pc:sldMk cId="816249331" sldId="333"/>
            <ac:cxnSpMk id="43" creationId="{852A2A44-C42E-46B2-9DD5-F2405F97F904}"/>
          </ac:cxnSpMkLst>
        </pc:cxnChg>
        <pc:cxnChg chg="mod">
          <ac:chgData name="cường nguyễn" userId="ca11ea2e2c9e006c" providerId="LiveId" clId="{A717421F-EC03-4AB7-A1F2-5375D3C214D7}" dt="2021-03-06T16:24:20.554" v="33789"/>
          <ac:cxnSpMkLst>
            <pc:docMk/>
            <pc:sldMk cId="816249331" sldId="333"/>
            <ac:cxnSpMk id="65" creationId="{6932969A-61BE-4648-B41C-EFC9DCBFE06F}"/>
          </ac:cxnSpMkLst>
        </pc:cxnChg>
        <pc:cxnChg chg="mod">
          <ac:chgData name="cường nguyễn" userId="ca11ea2e2c9e006c" providerId="LiveId" clId="{A717421F-EC03-4AB7-A1F2-5375D3C214D7}" dt="2021-03-06T16:24:20.554" v="33789"/>
          <ac:cxnSpMkLst>
            <pc:docMk/>
            <pc:sldMk cId="816249331" sldId="333"/>
            <ac:cxnSpMk id="66" creationId="{1CC6B632-62C5-4D04-A0E9-594C252C49DE}"/>
          </ac:cxnSpMkLst>
        </pc:cxnChg>
        <pc:cxnChg chg="mod">
          <ac:chgData name="cường nguyễn" userId="ca11ea2e2c9e006c" providerId="LiveId" clId="{A717421F-EC03-4AB7-A1F2-5375D3C214D7}" dt="2021-03-06T16:24:20.554" v="33789"/>
          <ac:cxnSpMkLst>
            <pc:docMk/>
            <pc:sldMk cId="816249331" sldId="333"/>
            <ac:cxnSpMk id="67" creationId="{F6549571-967F-4BAE-825B-FF9B90F30269}"/>
          </ac:cxnSpMkLst>
        </pc:cxnChg>
        <pc:cxnChg chg="mod">
          <ac:chgData name="cường nguyễn" userId="ca11ea2e2c9e006c" providerId="LiveId" clId="{A717421F-EC03-4AB7-A1F2-5375D3C214D7}" dt="2021-03-06T16:24:20.554" v="33789"/>
          <ac:cxnSpMkLst>
            <pc:docMk/>
            <pc:sldMk cId="816249331" sldId="333"/>
            <ac:cxnSpMk id="68" creationId="{6EF9A47C-44FA-4B20-A1E2-3C44BD35D551}"/>
          </ac:cxnSpMkLst>
        </pc:cxnChg>
        <pc:cxnChg chg="mod">
          <ac:chgData name="cường nguyễn" userId="ca11ea2e2c9e006c" providerId="LiveId" clId="{A717421F-EC03-4AB7-A1F2-5375D3C214D7}" dt="2021-03-06T16:24:20.554" v="33789"/>
          <ac:cxnSpMkLst>
            <pc:docMk/>
            <pc:sldMk cId="816249331" sldId="333"/>
            <ac:cxnSpMk id="69" creationId="{4AA3543E-F3C9-4FFA-ABDA-978FC19DEAC8}"/>
          </ac:cxnSpMkLst>
        </pc:cxnChg>
        <pc:cxnChg chg="mod">
          <ac:chgData name="cường nguyễn" userId="ca11ea2e2c9e006c" providerId="LiveId" clId="{A717421F-EC03-4AB7-A1F2-5375D3C214D7}" dt="2021-03-06T16:24:20.554" v="33789"/>
          <ac:cxnSpMkLst>
            <pc:docMk/>
            <pc:sldMk cId="816249331" sldId="333"/>
            <ac:cxnSpMk id="70" creationId="{19D83F2F-7C25-4B64-89C1-4E59AC14A4B3}"/>
          </ac:cxnSpMkLst>
        </pc:cxnChg>
      </pc:sldChg>
      <pc:sldChg chg="modSp add mod ord">
        <pc:chgData name="cường nguyễn" userId="ca11ea2e2c9e006c" providerId="LiveId" clId="{A717421F-EC03-4AB7-A1F2-5375D3C214D7}" dt="2021-03-06T16:31:58.878" v="35070" actId="20577"/>
        <pc:sldMkLst>
          <pc:docMk/>
          <pc:sldMk cId="3928435615" sldId="334"/>
        </pc:sldMkLst>
        <pc:spChg chg="mod">
          <ac:chgData name="cường nguyễn" userId="ca11ea2e2c9e006c" providerId="LiveId" clId="{A717421F-EC03-4AB7-A1F2-5375D3C214D7}" dt="2021-03-06T16:31:58.878" v="35070" actId="20577"/>
          <ac:spMkLst>
            <pc:docMk/>
            <pc:sldMk cId="3928435615" sldId="334"/>
            <ac:spMk id="2" creationId="{DDD40461-F1F5-4F05-A7DE-6B6CF7F49BC0}"/>
          </ac:spMkLst>
        </pc:spChg>
        <pc:spChg chg="mod">
          <ac:chgData name="cường nguyễn" userId="ca11ea2e2c9e006c" providerId="LiveId" clId="{A717421F-EC03-4AB7-A1F2-5375D3C214D7}" dt="2021-03-06T16:30:26.710" v="35039" actId="20577"/>
          <ac:spMkLst>
            <pc:docMk/>
            <pc:sldMk cId="3928435615" sldId="334"/>
            <ac:spMk id="3" creationId="{25DD24A8-F0EC-490F-A442-742AF85C1159}"/>
          </ac:spMkLst>
        </pc:spChg>
      </pc:sldChg>
      <pc:sldChg chg="modSp add mod">
        <pc:chgData name="cường nguyễn" userId="ca11ea2e2c9e006c" providerId="LiveId" clId="{A717421F-EC03-4AB7-A1F2-5375D3C214D7}" dt="2021-03-06T16:33:25.265" v="35492" actId="20577"/>
        <pc:sldMkLst>
          <pc:docMk/>
          <pc:sldMk cId="1327121085" sldId="335"/>
        </pc:sldMkLst>
        <pc:spChg chg="mod">
          <ac:chgData name="cường nguyễn" userId="ca11ea2e2c9e006c" providerId="LiveId" clId="{A717421F-EC03-4AB7-A1F2-5375D3C214D7}" dt="2021-03-06T16:31:24.934" v="35063" actId="20577"/>
          <ac:spMkLst>
            <pc:docMk/>
            <pc:sldMk cId="1327121085" sldId="335"/>
            <ac:spMk id="2" creationId="{DDD40461-F1F5-4F05-A7DE-6B6CF7F49BC0}"/>
          </ac:spMkLst>
        </pc:spChg>
        <pc:spChg chg="mod">
          <ac:chgData name="cường nguyễn" userId="ca11ea2e2c9e006c" providerId="LiveId" clId="{A717421F-EC03-4AB7-A1F2-5375D3C214D7}" dt="2021-03-06T16:33:25.265" v="35492" actId="20577"/>
          <ac:spMkLst>
            <pc:docMk/>
            <pc:sldMk cId="1327121085" sldId="335"/>
            <ac:spMk id="3" creationId="{25DD24A8-F0EC-490F-A442-742AF85C1159}"/>
          </ac:spMkLst>
        </pc:spChg>
      </pc:sldChg>
      <pc:sldChg chg="modSp add mod">
        <pc:chgData name="cường nguyễn" userId="ca11ea2e2c9e006c" providerId="LiveId" clId="{A717421F-EC03-4AB7-A1F2-5375D3C214D7}" dt="2021-03-06T16:36:11.742" v="36232" actId="20577"/>
        <pc:sldMkLst>
          <pc:docMk/>
          <pc:sldMk cId="3498340901" sldId="336"/>
        </pc:sldMkLst>
        <pc:spChg chg="mod">
          <ac:chgData name="cường nguyễn" userId="ca11ea2e2c9e006c" providerId="LiveId" clId="{A717421F-EC03-4AB7-A1F2-5375D3C214D7}" dt="2021-03-06T16:33:54.609" v="35538" actId="20577"/>
          <ac:spMkLst>
            <pc:docMk/>
            <pc:sldMk cId="3498340901" sldId="336"/>
            <ac:spMk id="2" creationId="{DDD40461-F1F5-4F05-A7DE-6B6CF7F49BC0}"/>
          </ac:spMkLst>
        </pc:spChg>
        <pc:spChg chg="mod">
          <ac:chgData name="cường nguyễn" userId="ca11ea2e2c9e006c" providerId="LiveId" clId="{A717421F-EC03-4AB7-A1F2-5375D3C214D7}" dt="2021-03-06T16:36:11.742" v="36232" actId="20577"/>
          <ac:spMkLst>
            <pc:docMk/>
            <pc:sldMk cId="3498340901" sldId="336"/>
            <ac:spMk id="3" creationId="{25DD24A8-F0EC-490F-A442-742AF85C1159}"/>
          </ac:spMkLst>
        </pc:spChg>
      </pc:sldChg>
      <pc:sldChg chg="modSp add mod">
        <pc:chgData name="cường nguyễn" userId="ca11ea2e2c9e006c" providerId="LiveId" clId="{A717421F-EC03-4AB7-A1F2-5375D3C214D7}" dt="2021-03-06T16:37:15.871" v="36518" actId="20577"/>
        <pc:sldMkLst>
          <pc:docMk/>
          <pc:sldMk cId="2658481690" sldId="337"/>
        </pc:sldMkLst>
        <pc:spChg chg="mod">
          <ac:chgData name="cường nguyễn" userId="ca11ea2e2c9e006c" providerId="LiveId" clId="{A717421F-EC03-4AB7-A1F2-5375D3C214D7}" dt="2021-03-06T16:37:15.871" v="36518" actId="20577"/>
          <ac:spMkLst>
            <pc:docMk/>
            <pc:sldMk cId="2658481690" sldId="337"/>
            <ac:spMk id="3" creationId="{25DD24A8-F0EC-490F-A442-742AF85C1159}"/>
          </ac:spMkLst>
        </pc:spChg>
      </pc:sldChg>
      <pc:sldChg chg="modSp add mod">
        <pc:chgData name="cường nguyễn" userId="ca11ea2e2c9e006c" providerId="LiveId" clId="{A717421F-EC03-4AB7-A1F2-5375D3C214D7}" dt="2021-03-06T16:39:20.138" v="37251" actId="20577"/>
        <pc:sldMkLst>
          <pc:docMk/>
          <pc:sldMk cId="434428441" sldId="338"/>
        </pc:sldMkLst>
        <pc:spChg chg="mod">
          <ac:chgData name="cường nguyễn" userId="ca11ea2e2c9e006c" providerId="LiveId" clId="{A717421F-EC03-4AB7-A1F2-5375D3C214D7}" dt="2021-03-06T16:39:20.138" v="37251" actId="20577"/>
          <ac:spMkLst>
            <pc:docMk/>
            <pc:sldMk cId="434428441" sldId="338"/>
            <ac:spMk id="3" creationId="{25DD24A8-F0EC-490F-A442-742AF85C1159}"/>
          </ac:spMkLst>
        </pc:spChg>
      </pc:sldChg>
      <pc:sldChg chg="modSp add mod">
        <pc:chgData name="cường nguyễn" userId="ca11ea2e2c9e006c" providerId="LiveId" clId="{A717421F-EC03-4AB7-A1F2-5375D3C214D7}" dt="2021-03-06T16:41:21.203" v="37799" actId="20577"/>
        <pc:sldMkLst>
          <pc:docMk/>
          <pc:sldMk cId="4214471838" sldId="339"/>
        </pc:sldMkLst>
        <pc:spChg chg="mod">
          <ac:chgData name="cường nguyễn" userId="ca11ea2e2c9e006c" providerId="LiveId" clId="{A717421F-EC03-4AB7-A1F2-5375D3C214D7}" dt="2021-03-06T16:39:40.278" v="37273" actId="20577"/>
          <ac:spMkLst>
            <pc:docMk/>
            <pc:sldMk cId="4214471838" sldId="339"/>
            <ac:spMk id="2" creationId="{DDD40461-F1F5-4F05-A7DE-6B6CF7F49BC0}"/>
          </ac:spMkLst>
        </pc:spChg>
        <pc:spChg chg="mod">
          <ac:chgData name="cường nguyễn" userId="ca11ea2e2c9e006c" providerId="LiveId" clId="{A717421F-EC03-4AB7-A1F2-5375D3C214D7}" dt="2021-03-06T16:41:21.203" v="37799" actId="20577"/>
          <ac:spMkLst>
            <pc:docMk/>
            <pc:sldMk cId="4214471838" sldId="339"/>
            <ac:spMk id="3" creationId="{25DD24A8-F0EC-490F-A442-742AF85C1159}"/>
          </ac:spMkLst>
        </pc:spChg>
      </pc:sldChg>
      <pc:sldChg chg="addSp delSp modSp add mod">
        <pc:chgData name="cường nguyễn" userId="ca11ea2e2c9e006c" providerId="LiveId" clId="{A717421F-EC03-4AB7-A1F2-5375D3C214D7}" dt="2021-03-06T16:42:51.224" v="37805" actId="1076"/>
        <pc:sldMkLst>
          <pc:docMk/>
          <pc:sldMk cId="1929840077" sldId="340"/>
        </pc:sldMkLst>
        <pc:spChg chg="mod">
          <ac:chgData name="cường nguyễn" userId="ca11ea2e2c9e006c" providerId="LiveId" clId="{A717421F-EC03-4AB7-A1F2-5375D3C214D7}" dt="2021-03-06T16:42:47.549" v="37803" actId="20577"/>
          <ac:spMkLst>
            <pc:docMk/>
            <pc:sldMk cId="1929840077" sldId="340"/>
            <ac:spMk id="3" creationId="{25DD24A8-F0EC-490F-A442-742AF85C1159}"/>
          </ac:spMkLst>
        </pc:spChg>
        <pc:spChg chg="add del mod">
          <ac:chgData name="cường nguyễn" userId="ca11ea2e2c9e006c" providerId="LiveId" clId="{A717421F-EC03-4AB7-A1F2-5375D3C214D7}" dt="2021-03-06T16:42:46.162" v="37802"/>
          <ac:spMkLst>
            <pc:docMk/>
            <pc:sldMk cId="1929840077" sldId="340"/>
            <ac:spMk id="4" creationId="{94C79D7F-133C-4DF6-8A6D-D37C282ED34E}"/>
          </ac:spMkLst>
        </pc:spChg>
        <pc:spChg chg="add del mod">
          <ac:chgData name="cường nguyễn" userId="ca11ea2e2c9e006c" providerId="LiveId" clId="{A717421F-EC03-4AB7-A1F2-5375D3C214D7}" dt="2021-03-06T16:42:46.162" v="37802"/>
          <ac:spMkLst>
            <pc:docMk/>
            <pc:sldMk cId="1929840077" sldId="340"/>
            <ac:spMk id="5" creationId="{6770A1EC-66AC-46F6-87EB-DB1FB7097603}"/>
          </ac:spMkLst>
        </pc:spChg>
        <pc:spChg chg="add del mod">
          <ac:chgData name="cường nguyễn" userId="ca11ea2e2c9e006c" providerId="LiveId" clId="{A717421F-EC03-4AB7-A1F2-5375D3C214D7}" dt="2021-03-06T16:42:46.162" v="37802"/>
          <ac:spMkLst>
            <pc:docMk/>
            <pc:sldMk cId="1929840077" sldId="340"/>
            <ac:spMk id="6" creationId="{CA6C051A-4110-4FD1-928D-0BC79B02FA37}"/>
          </ac:spMkLst>
        </pc:spChg>
        <pc:spChg chg="add del mod">
          <ac:chgData name="cường nguyễn" userId="ca11ea2e2c9e006c" providerId="LiveId" clId="{A717421F-EC03-4AB7-A1F2-5375D3C214D7}" dt="2021-03-06T16:42:46.162" v="37802"/>
          <ac:spMkLst>
            <pc:docMk/>
            <pc:sldMk cId="1929840077" sldId="340"/>
            <ac:spMk id="7" creationId="{A9195F2F-9410-49F2-9840-BE92B38013D0}"/>
          </ac:spMkLst>
        </pc:spChg>
        <pc:spChg chg="add del mod">
          <ac:chgData name="cường nguyễn" userId="ca11ea2e2c9e006c" providerId="LiveId" clId="{A717421F-EC03-4AB7-A1F2-5375D3C214D7}" dt="2021-03-06T16:42:46.162" v="37802"/>
          <ac:spMkLst>
            <pc:docMk/>
            <pc:sldMk cId="1929840077" sldId="340"/>
            <ac:spMk id="8" creationId="{B2DED698-0A2C-4CE4-8CA8-E198C0CD6ED2}"/>
          </ac:spMkLst>
        </pc:spChg>
        <pc:spChg chg="add del mod">
          <ac:chgData name="cường nguyễn" userId="ca11ea2e2c9e006c" providerId="LiveId" clId="{A717421F-EC03-4AB7-A1F2-5375D3C214D7}" dt="2021-03-06T16:42:46.162" v="37802"/>
          <ac:spMkLst>
            <pc:docMk/>
            <pc:sldMk cId="1929840077" sldId="340"/>
            <ac:spMk id="9" creationId="{C9BCCF53-9903-4665-9F7D-58562FE62263}"/>
          </ac:spMkLst>
        </pc:spChg>
        <pc:spChg chg="add del mod">
          <ac:chgData name="cường nguyễn" userId="ca11ea2e2c9e006c" providerId="LiveId" clId="{A717421F-EC03-4AB7-A1F2-5375D3C214D7}" dt="2021-03-06T16:42:46.162" v="37802"/>
          <ac:spMkLst>
            <pc:docMk/>
            <pc:sldMk cId="1929840077" sldId="340"/>
            <ac:spMk id="10" creationId="{10669CFE-D2BE-4E4A-A4AA-38DCBB03BE63}"/>
          </ac:spMkLst>
        </pc:spChg>
        <pc:spChg chg="add del mod">
          <ac:chgData name="cường nguyễn" userId="ca11ea2e2c9e006c" providerId="LiveId" clId="{A717421F-EC03-4AB7-A1F2-5375D3C214D7}" dt="2021-03-06T16:42:46.162" v="37802"/>
          <ac:spMkLst>
            <pc:docMk/>
            <pc:sldMk cId="1929840077" sldId="340"/>
            <ac:spMk id="11" creationId="{71884D37-0747-4657-9DAC-12D09B849828}"/>
          </ac:spMkLst>
        </pc:spChg>
        <pc:spChg chg="add del mod">
          <ac:chgData name="cường nguyễn" userId="ca11ea2e2c9e006c" providerId="LiveId" clId="{A717421F-EC03-4AB7-A1F2-5375D3C214D7}" dt="2021-03-06T16:42:46.162" v="37802"/>
          <ac:spMkLst>
            <pc:docMk/>
            <pc:sldMk cId="1929840077" sldId="340"/>
            <ac:spMk id="12" creationId="{87DDBF56-5A71-45D8-8B44-F12CA2E070E4}"/>
          </ac:spMkLst>
        </pc:spChg>
        <pc:spChg chg="add mod">
          <ac:chgData name="cường nguyễn" userId="ca11ea2e2c9e006c" providerId="LiveId" clId="{A717421F-EC03-4AB7-A1F2-5375D3C214D7}" dt="2021-03-06T16:42:51.224" v="37805" actId="1076"/>
          <ac:spMkLst>
            <pc:docMk/>
            <pc:sldMk cId="1929840077" sldId="340"/>
            <ac:spMk id="13" creationId="{AC4BFC97-C8D7-4F66-88EC-7DFB1E152B35}"/>
          </ac:spMkLst>
        </pc:spChg>
        <pc:spChg chg="add mod">
          <ac:chgData name="cường nguyễn" userId="ca11ea2e2c9e006c" providerId="LiveId" clId="{A717421F-EC03-4AB7-A1F2-5375D3C214D7}" dt="2021-03-06T16:42:51.224" v="37805" actId="1076"/>
          <ac:spMkLst>
            <pc:docMk/>
            <pc:sldMk cId="1929840077" sldId="340"/>
            <ac:spMk id="14" creationId="{3ABC5999-172E-46A2-AFDB-3040EDAF40B9}"/>
          </ac:spMkLst>
        </pc:spChg>
        <pc:spChg chg="add mod">
          <ac:chgData name="cường nguyễn" userId="ca11ea2e2c9e006c" providerId="LiveId" clId="{A717421F-EC03-4AB7-A1F2-5375D3C214D7}" dt="2021-03-06T16:42:51.224" v="37805" actId="1076"/>
          <ac:spMkLst>
            <pc:docMk/>
            <pc:sldMk cId="1929840077" sldId="340"/>
            <ac:spMk id="15" creationId="{C0C64D16-6589-4FB3-9979-8FA937CE3517}"/>
          </ac:spMkLst>
        </pc:spChg>
        <pc:spChg chg="add mod">
          <ac:chgData name="cường nguyễn" userId="ca11ea2e2c9e006c" providerId="LiveId" clId="{A717421F-EC03-4AB7-A1F2-5375D3C214D7}" dt="2021-03-06T16:42:51.224" v="37805" actId="1076"/>
          <ac:spMkLst>
            <pc:docMk/>
            <pc:sldMk cId="1929840077" sldId="340"/>
            <ac:spMk id="16" creationId="{41E668B4-9DE6-44EE-B103-C82A488592B5}"/>
          </ac:spMkLst>
        </pc:spChg>
        <pc:spChg chg="add mod">
          <ac:chgData name="cường nguyễn" userId="ca11ea2e2c9e006c" providerId="LiveId" clId="{A717421F-EC03-4AB7-A1F2-5375D3C214D7}" dt="2021-03-06T16:42:51.224" v="37805" actId="1076"/>
          <ac:spMkLst>
            <pc:docMk/>
            <pc:sldMk cId="1929840077" sldId="340"/>
            <ac:spMk id="17" creationId="{121F5DCD-B26C-4B87-BE7C-AD5ADCD78A0F}"/>
          </ac:spMkLst>
        </pc:spChg>
        <pc:spChg chg="add mod">
          <ac:chgData name="cường nguyễn" userId="ca11ea2e2c9e006c" providerId="LiveId" clId="{A717421F-EC03-4AB7-A1F2-5375D3C214D7}" dt="2021-03-06T16:42:51.224" v="37805" actId="1076"/>
          <ac:spMkLst>
            <pc:docMk/>
            <pc:sldMk cId="1929840077" sldId="340"/>
            <ac:spMk id="18" creationId="{1BF4F879-CCFD-48F3-BE36-875968900137}"/>
          </ac:spMkLst>
        </pc:spChg>
        <pc:spChg chg="add mod">
          <ac:chgData name="cường nguyễn" userId="ca11ea2e2c9e006c" providerId="LiveId" clId="{A717421F-EC03-4AB7-A1F2-5375D3C214D7}" dt="2021-03-06T16:42:51.224" v="37805" actId="1076"/>
          <ac:spMkLst>
            <pc:docMk/>
            <pc:sldMk cId="1929840077" sldId="340"/>
            <ac:spMk id="19" creationId="{31712621-0E50-40EB-AD64-7F98D1B82B47}"/>
          </ac:spMkLst>
        </pc:spChg>
        <pc:spChg chg="add mod">
          <ac:chgData name="cường nguyễn" userId="ca11ea2e2c9e006c" providerId="LiveId" clId="{A717421F-EC03-4AB7-A1F2-5375D3C214D7}" dt="2021-03-06T16:42:51.224" v="37805" actId="1076"/>
          <ac:spMkLst>
            <pc:docMk/>
            <pc:sldMk cId="1929840077" sldId="340"/>
            <ac:spMk id="20" creationId="{1DD7D394-D385-4000-BCC9-7F42FEFFC451}"/>
          </ac:spMkLst>
        </pc:spChg>
        <pc:spChg chg="add mod">
          <ac:chgData name="cường nguyễn" userId="ca11ea2e2c9e006c" providerId="LiveId" clId="{A717421F-EC03-4AB7-A1F2-5375D3C214D7}" dt="2021-03-06T16:42:51.224" v="37805" actId="1076"/>
          <ac:spMkLst>
            <pc:docMk/>
            <pc:sldMk cId="1929840077" sldId="340"/>
            <ac:spMk id="21" creationId="{D7117410-5689-4980-B34E-2C9E7332D8AA}"/>
          </ac:spMkLst>
        </pc:spChg>
      </pc:sldChg>
      <pc:sldChg chg="modSp add mod ord">
        <pc:chgData name="cường nguyễn" userId="ca11ea2e2c9e006c" providerId="LiveId" clId="{A717421F-EC03-4AB7-A1F2-5375D3C214D7}" dt="2021-03-06T16:47:41.508" v="38826" actId="20577"/>
        <pc:sldMkLst>
          <pc:docMk/>
          <pc:sldMk cId="4027236848" sldId="341"/>
        </pc:sldMkLst>
        <pc:spChg chg="mod">
          <ac:chgData name="cường nguyễn" userId="ca11ea2e2c9e006c" providerId="LiveId" clId="{A717421F-EC03-4AB7-A1F2-5375D3C214D7}" dt="2021-03-06T16:47:41.508" v="38826" actId="20577"/>
          <ac:spMkLst>
            <pc:docMk/>
            <pc:sldMk cId="4027236848" sldId="341"/>
            <ac:spMk id="3" creationId="{25DD24A8-F0EC-490F-A442-742AF85C1159}"/>
          </ac:spMkLst>
        </pc:spChg>
      </pc:sldChg>
      <pc:sldChg chg="modSp add mod">
        <pc:chgData name="cường nguyễn" userId="ca11ea2e2c9e006c" providerId="LiveId" clId="{A717421F-EC03-4AB7-A1F2-5375D3C214D7}" dt="2021-03-06T17:06:45.640" v="39528"/>
        <pc:sldMkLst>
          <pc:docMk/>
          <pc:sldMk cId="2837037399" sldId="342"/>
        </pc:sldMkLst>
        <pc:spChg chg="mod">
          <ac:chgData name="cường nguyễn" userId="ca11ea2e2c9e006c" providerId="LiveId" clId="{A717421F-EC03-4AB7-A1F2-5375D3C214D7}" dt="2021-03-06T17:06:45.640" v="39528"/>
          <ac:spMkLst>
            <pc:docMk/>
            <pc:sldMk cId="2837037399" sldId="342"/>
            <ac:spMk id="3" creationId="{25DD24A8-F0EC-490F-A442-742AF85C1159}"/>
          </ac:spMkLst>
        </pc:spChg>
      </pc:sldChg>
      <pc:sldChg chg="modSp mod">
        <pc:chgData name="cường nguyễn" userId="ca11ea2e2c9e006c" providerId="LiveId" clId="{A717421F-EC03-4AB7-A1F2-5375D3C214D7}" dt="2021-03-21T06:18:15.271" v="40788" actId="20577"/>
        <pc:sldMkLst>
          <pc:docMk/>
          <pc:sldMk cId="1039201410" sldId="343"/>
        </pc:sldMkLst>
        <pc:spChg chg="mod">
          <ac:chgData name="cường nguyễn" userId="ca11ea2e2c9e006c" providerId="LiveId" clId="{A717421F-EC03-4AB7-A1F2-5375D3C214D7}" dt="2021-03-21T06:18:11.688" v="40787" actId="14100"/>
          <ac:spMkLst>
            <pc:docMk/>
            <pc:sldMk cId="1039201410" sldId="343"/>
            <ac:spMk id="4" creationId="{8E3A01C9-378B-4D21-90FB-33091CA542BC}"/>
          </ac:spMkLst>
        </pc:spChg>
        <pc:spChg chg="mod">
          <ac:chgData name="cường nguyễn" userId="ca11ea2e2c9e006c" providerId="LiveId" clId="{A717421F-EC03-4AB7-A1F2-5375D3C214D7}" dt="2021-03-21T06:18:15.271" v="40788" actId="20577"/>
          <ac:spMkLst>
            <pc:docMk/>
            <pc:sldMk cId="1039201410" sldId="343"/>
            <ac:spMk id="5" creationId="{9D21E203-3AD5-403E-998D-BF918FE74BF6}"/>
          </ac:spMkLst>
        </pc:spChg>
      </pc:sldChg>
      <pc:sldChg chg="modSp mod">
        <pc:chgData name="cường nguyễn" userId="ca11ea2e2c9e006c" providerId="LiveId" clId="{A717421F-EC03-4AB7-A1F2-5375D3C214D7}" dt="2021-03-21T15:19:00.063" v="52367" actId="5793"/>
        <pc:sldMkLst>
          <pc:docMk/>
          <pc:sldMk cId="811920770" sldId="344"/>
        </pc:sldMkLst>
        <pc:spChg chg="mod">
          <ac:chgData name="cường nguyễn" userId="ca11ea2e2c9e006c" providerId="LiveId" clId="{A717421F-EC03-4AB7-A1F2-5375D3C214D7}" dt="2021-03-21T15:19:00.063" v="52367" actId="5793"/>
          <ac:spMkLst>
            <pc:docMk/>
            <pc:sldMk cId="811920770" sldId="344"/>
            <ac:spMk id="3" creationId="{25DD24A8-F0EC-490F-A442-742AF85C1159}"/>
          </ac:spMkLst>
        </pc:spChg>
      </pc:sldChg>
      <pc:sldChg chg="modSp add mod">
        <pc:chgData name="cường nguyễn" userId="ca11ea2e2c9e006c" providerId="LiveId" clId="{A717421F-EC03-4AB7-A1F2-5375D3C214D7}" dt="2021-05-14T06:00:55.768" v="81443" actId="20577"/>
        <pc:sldMkLst>
          <pc:docMk/>
          <pc:sldMk cId="1856698580" sldId="345"/>
        </pc:sldMkLst>
        <pc:spChg chg="mod">
          <ac:chgData name="cường nguyễn" userId="ca11ea2e2c9e006c" providerId="LiveId" clId="{A717421F-EC03-4AB7-A1F2-5375D3C214D7}" dt="2021-05-14T06:00:55.768" v="81443" actId="20577"/>
          <ac:spMkLst>
            <pc:docMk/>
            <pc:sldMk cId="1856698580" sldId="345"/>
            <ac:spMk id="4" creationId="{8E3A01C9-378B-4D21-90FB-33091CA542BC}"/>
          </ac:spMkLst>
        </pc:spChg>
      </pc:sldChg>
      <pc:sldChg chg="modSp add mod">
        <pc:chgData name="cường nguyễn" userId="ca11ea2e2c9e006c" providerId="LiveId" clId="{A717421F-EC03-4AB7-A1F2-5375D3C214D7}" dt="2021-03-21T06:20:04.677" v="41027" actId="20577"/>
        <pc:sldMkLst>
          <pc:docMk/>
          <pc:sldMk cId="2097336556" sldId="346"/>
        </pc:sldMkLst>
        <pc:spChg chg="mod">
          <ac:chgData name="cường nguyễn" userId="ca11ea2e2c9e006c" providerId="LiveId" clId="{A717421F-EC03-4AB7-A1F2-5375D3C214D7}" dt="2021-03-21T06:19:07.569" v="40804" actId="20577"/>
          <ac:spMkLst>
            <pc:docMk/>
            <pc:sldMk cId="2097336556" sldId="346"/>
            <ac:spMk id="2" creationId="{DDD40461-F1F5-4F05-A7DE-6B6CF7F49BC0}"/>
          </ac:spMkLst>
        </pc:spChg>
        <pc:spChg chg="mod">
          <ac:chgData name="cường nguyễn" userId="ca11ea2e2c9e006c" providerId="LiveId" clId="{A717421F-EC03-4AB7-A1F2-5375D3C214D7}" dt="2021-03-21T06:20:04.677" v="41027" actId="20577"/>
          <ac:spMkLst>
            <pc:docMk/>
            <pc:sldMk cId="2097336556" sldId="346"/>
            <ac:spMk id="3" creationId="{25DD24A8-F0EC-490F-A442-742AF85C1159}"/>
          </ac:spMkLst>
        </pc:spChg>
      </pc:sldChg>
      <pc:sldChg chg="modSp add mod ord modNotesTx">
        <pc:chgData name="cường nguyễn" userId="ca11ea2e2c9e006c" providerId="LiveId" clId="{A717421F-EC03-4AB7-A1F2-5375D3C214D7}" dt="2021-03-21T07:29:42.002" v="48360"/>
        <pc:sldMkLst>
          <pc:docMk/>
          <pc:sldMk cId="3724121386" sldId="347"/>
        </pc:sldMkLst>
        <pc:spChg chg="mod">
          <ac:chgData name="cường nguyễn" userId="ca11ea2e2c9e006c" providerId="LiveId" clId="{A717421F-EC03-4AB7-A1F2-5375D3C214D7}" dt="2021-03-21T06:20:32.657" v="41062" actId="20577"/>
          <ac:spMkLst>
            <pc:docMk/>
            <pc:sldMk cId="3724121386" sldId="347"/>
            <ac:spMk id="2" creationId="{DDD40461-F1F5-4F05-A7DE-6B6CF7F49BC0}"/>
          </ac:spMkLst>
        </pc:spChg>
        <pc:spChg chg="mod">
          <ac:chgData name="cường nguyễn" userId="ca11ea2e2c9e006c" providerId="LiveId" clId="{A717421F-EC03-4AB7-A1F2-5375D3C214D7}" dt="2021-03-21T06:36:04.453" v="42754" actId="20577"/>
          <ac:spMkLst>
            <pc:docMk/>
            <pc:sldMk cId="3724121386" sldId="347"/>
            <ac:spMk id="3" creationId="{25DD24A8-F0EC-490F-A442-742AF85C1159}"/>
          </ac:spMkLst>
        </pc:spChg>
      </pc:sldChg>
      <pc:sldChg chg="modSp add mod">
        <pc:chgData name="cường nguyễn" userId="ca11ea2e2c9e006c" providerId="LiveId" clId="{A717421F-EC03-4AB7-A1F2-5375D3C214D7}" dt="2021-03-21T06:33:27.300" v="42186" actId="255"/>
        <pc:sldMkLst>
          <pc:docMk/>
          <pc:sldMk cId="903463647" sldId="348"/>
        </pc:sldMkLst>
        <pc:spChg chg="mod">
          <ac:chgData name="cường nguyễn" userId="ca11ea2e2c9e006c" providerId="LiveId" clId="{A717421F-EC03-4AB7-A1F2-5375D3C214D7}" dt="2021-03-21T06:33:27.300" v="42186" actId="255"/>
          <ac:spMkLst>
            <pc:docMk/>
            <pc:sldMk cId="903463647" sldId="348"/>
            <ac:spMk id="3" creationId="{25DD24A8-F0EC-490F-A442-742AF85C1159}"/>
          </ac:spMkLst>
        </pc:spChg>
      </pc:sldChg>
      <pc:sldChg chg="modSp add mod">
        <pc:chgData name="cường nguyễn" userId="ca11ea2e2c9e006c" providerId="LiveId" clId="{A717421F-EC03-4AB7-A1F2-5375D3C214D7}" dt="2021-03-21T06:37:00.240" v="43008" actId="255"/>
        <pc:sldMkLst>
          <pc:docMk/>
          <pc:sldMk cId="216044227" sldId="349"/>
        </pc:sldMkLst>
        <pc:spChg chg="mod">
          <ac:chgData name="cường nguyễn" userId="ca11ea2e2c9e006c" providerId="LiveId" clId="{A717421F-EC03-4AB7-A1F2-5375D3C214D7}" dt="2021-03-21T06:37:00.240" v="43008" actId="255"/>
          <ac:spMkLst>
            <pc:docMk/>
            <pc:sldMk cId="216044227" sldId="349"/>
            <ac:spMk id="3" creationId="{25DD24A8-F0EC-490F-A442-742AF85C1159}"/>
          </ac:spMkLst>
        </pc:spChg>
      </pc:sldChg>
      <pc:sldChg chg="addSp modSp add mod setBg setClrOvrMap modNotesTx">
        <pc:chgData name="cường nguyễn" userId="ca11ea2e2c9e006c" providerId="LiveId" clId="{A717421F-EC03-4AB7-A1F2-5375D3C214D7}" dt="2021-03-21T06:42:48.003" v="43257"/>
        <pc:sldMkLst>
          <pc:docMk/>
          <pc:sldMk cId="3143287444" sldId="350"/>
        </pc:sldMkLst>
        <pc:spChg chg="mod">
          <ac:chgData name="cường nguyễn" userId="ca11ea2e2c9e006c" providerId="LiveId" clId="{A717421F-EC03-4AB7-A1F2-5375D3C214D7}" dt="2021-03-21T06:39:34.247" v="43049" actId="26606"/>
          <ac:spMkLst>
            <pc:docMk/>
            <pc:sldMk cId="3143287444" sldId="350"/>
            <ac:spMk id="2" creationId="{DDD40461-F1F5-4F05-A7DE-6B6CF7F49BC0}"/>
          </ac:spMkLst>
        </pc:spChg>
        <pc:spChg chg="mod">
          <ac:chgData name="cường nguyễn" userId="ca11ea2e2c9e006c" providerId="LiveId" clId="{A717421F-EC03-4AB7-A1F2-5375D3C214D7}" dt="2021-03-21T06:39:34.247" v="43049" actId="26606"/>
          <ac:spMkLst>
            <pc:docMk/>
            <pc:sldMk cId="3143287444" sldId="350"/>
            <ac:spMk id="3" creationId="{25DD24A8-F0EC-490F-A442-742AF85C1159}"/>
          </ac:spMkLst>
        </pc:spChg>
        <pc:spChg chg="add">
          <ac:chgData name="cường nguyễn" userId="ca11ea2e2c9e006c" providerId="LiveId" clId="{A717421F-EC03-4AB7-A1F2-5375D3C214D7}" dt="2021-03-21T06:39:34.247" v="43049" actId="26606"/>
          <ac:spMkLst>
            <pc:docMk/>
            <pc:sldMk cId="3143287444" sldId="350"/>
            <ac:spMk id="9" creationId="{6697F791-5FFA-4164-899F-EB52EA72B024}"/>
          </ac:spMkLst>
        </pc:spChg>
        <pc:spChg chg="add">
          <ac:chgData name="cường nguyễn" userId="ca11ea2e2c9e006c" providerId="LiveId" clId="{A717421F-EC03-4AB7-A1F2-5375D3C214D7}" dt="2021-03-21T06:39:34.247" v="43049" actId="26606"/>
          <ac:spMkLst>
            <pc:docMk/>
            <pc:sldMk cId="3143287444" sldId="350"/>
            <ac:spMk id="13" creationId="{B773AB25-A422-41AA-9737-5E04C1966DE1}"/>
          </ac:spMkLst>
        </pc:spChg>
        <pc:grpChg chg="add">
          <ac:chgData name="cường nguyễn" userId="ca11ea2e2c9e006c" providerId="LiveId" clId="{A717421F-EC03-4AB7-A1F2-5375D3C214D7}" dt="2021-03-21T06:39:34.247" v="43049" actId="26606"/>
          <ac:grpSpMkLst>
            <pc:docMk/>
            <pc:sldMk cId="3143287444" sldId="350"/>
            <ac:grpSpMk id="17" creationId="{6AD0D387-1584-4477-B5F8-52B50D4F2205}"/>
          </ac:grpSpMkLst>
        </pc:grpChg>
        <pc:picChg chg="add mod">
          <ac:chgData name="cường nguyễn" userId="ca11ea2e2c9e006c" providerId="LiveId" clId="{A717421F-EC03-4AB7-A1F2-5375D3C214D7}" dt="2021-03-21T06:39:47.548" v="43051" actId="27614"/>
          <ac:picMkLst>
            <pc:docMk/>
            <pc:sldMk cId="3143287444" sldId="350"/>
            <ac:picMk id="4" creationId="{0FF01E3D-CB6A-457F-A7ED-4720251A8ADB}"/>
          </ac:picMkLst>
        </pc:picChg>
        <pc:picChg chg="add">
          <ac:chgData name="cường nguyễn" userId="ca11ea2e2c9e006c" providerId="LiveId" clId="{A717421F-EC03-4AB7-A1F2-5375D3C214D7}" dt="2021-03-21T06:39:34.247" v="43049" actId="26606"/>
          <ac:picMkLst>
            <pc:docMk/>
            <pc:sldMk cId="3143287444" sldId="350"/>
            <ac:picMk id="11" creationId="{4E28A1A9-FB81-4816-AAEA-C3B430946951}"/>
          </ac:picMkLst>
        </pc:picChg>
        <pc:picChg chg="add">
          <ac:chgData name="cường nguyễn" userId="ca11ea2e2c9e006c" providerId="LiveId" clId="{A717421F-EC03-4AB7-A1F2-5375D3C214D7}" dt="2021-03-21T06:39:34.247" v="43049" actId="26606"/>
          <ac:picMkLst>
            <pc:docMk/>
            <pc:sldMk cId="3143287444" sldId="350"/>
            <ac:picMk id="15" creationId="{AF0552B8-DE8C-40DF-B29F-1728E6A10619}"/>
          </ac:picMkLst>
        </pc:picChg>
      </pc:sldChg>
      <pc:sldChg chg="modSp add mod">
        <pc:chgData name="cường nguyễn" userId="ca11ea2e2c9e006c" providerId="LiveId" clId="{A717421F-EC03-4AB7-A1F2-5375D3C214D7}" dt="2021-03-21T06:44:46.180" v="43460" actId="20577"/>
        <pc:sldMkLst>
          <pc:docMk/>
          <pc:sldMk cId="1229845703" sldId="351"/>
        </pc:sldMkLst>
        <pc:spChg chg="mod">
          <ac:chgData name="cường nguyễn" userId="ca11ea2e2c9e006c" providerId="LiveId" clId="{A717421F-EC03-4AB7-A1F2-5375D3C214D7}" dt="2021-03-21T06:43:22.848" v="43272" actId="20577"/>
          <ac:spMkLst>
            <pc:docMk/>
            <pc:sldMk cId="1229845703" sldId="351"/>
            <ac:spMk id="2" creationId="{DDD40461-F1F5-4F05-A7DE-6B6CF7F49BC0}"/>
          </ac:spMkLst>
        </pc:spChg>
        <pc:spChg chg="mod">
          <ac:chgData name="cường nguyễn" userId="ca11ea2e2c9e006c" providerId="LiveId" clId="{A717421F-EC03-4AB7-A1F2-5375D3C214D7}" dt="2021-03-21T06:44:46.180" v="43460" actId="20577"/>
          <ac:spMkLst>
            <pc:docMk/>
            <pc:sldMk cId="1229845703" sldId="351"/>
            <ac:spMk id="3" creationId="{25DD24A8-F0EC-490F-A442-742AF85C1159}"/>
          </ac:spMkLst>
        </pc:spChg>
      </pc:sldChg>
      <pc:sldChg chg="modSp add mod">
        <pc:chgData name="cường nguyễn" userId="ca11ea2e2c9e006c" providerId="LiveId" clId="{A717421F-EC03-4AB7-A1F2-5375D3C214D7}" dt="2021-03-21T06:46:17.320" v="43836" actId="2710"/>
        <pc:sldMkLst>
          <pc:docMk/>
          <pc:sldMk cId="3668750369" sldId="352"/>
        </pc:sldMkLst>
        <pc:spChg chg="mod">
          <ac:chgData name="cường nguyễn" userId="ca11ea2e2c9e006c" providerId="LiveId" clId="{A717421F-EC03-4AB7-A1F2-5375D3C214D7}" dt="2021-03-21T06:45:13.466" v="43517" actId="20577"/>
          <ac:spMkLst>
            <pc:docMk/>
            <pc:sldMk cId="3668750369" sldId="352"/>
            <ac:spMk id="2" creationId="{DDD40461-F1F5-4F05-A7DE-6B6CF7F49BC0}"/>
          </ac:spMkLst>
        </pc:spChg>
        <pc:spChg chg="mod">
          <ac:chgData name="cường nguyễn" userId="ca11ea2e2c9e006c" providerId="LiveId" clId="{A717421F-EC03-4AB7-A1F2-5375D3C214D7}" dt="2021-03-21T06:46:17.320" v="43836" actId="2710"/>
          <ac:spMkLst>
            <pc:docMk/>
            <pc:sldMk cId="3668750369" sldId="352"/>
            <ac:spMk id="3" creationId="{25DD24A8-F0EC-490F-A442-742AF85C1159}"/>
          </ac:spMkLst>
        </pc:spChg>
      </pc:sldChg>
      <pc:sldChg chg="modSp add mod">
        <pc:chgData name="cường nguyễn" userId="ca11ea2e2c9e006c" providerId="LiveId" clId="{A717421F-EC03-4AB7-A1F2-5375D3C214D7}" dt="2021-03-21T06:47:46.011" v="44214" actId="20577"/>
        <pc:sldMkLst>
          <pc:docMk/>
          <pc:sldMk cId="2281175909" sldId="353"/>
        </pc:sldMkLst>
        <pc:spChg chg="mod">
          <ac:chgData name="cường nguyễn" userId="ca11ea2e2c9e006c" providerId="LiveId" clId="{A717421F-EC03-4AB7-A1F2-5375D3C214D7}" dt="2021-03-21T06:46:48.812" v="43883" actId="20577"/>
          <ac:spMkLst>
            <pc:docMk/>
            <pc:sldMk cId="2281175909" sldId="353"/>
            <ac:spMk id="2" creationId="{DDD40461-F1F5-4F05-A7DE-6B6CF7F49BC0}"/>
          </ac:spMkLst>
        </pc:spChg>
        <pc:spChg chg="mod">
          <ac:chgData name="cường nguyễn" userId="ca11ea2e2c9e006c" providerId="LiveId" clId="{A717421F-EC03-4AB7-A1F2-5375D3C214D7}" dt="2021-03-21T06:47:46.011" v="44214" actId="20577"/>
          <ac:spMkLst>
            <pc:docMk/>
            <pc:sldMk cId="2281175909" sldId="353"/>
            <ac:spMk id="3" creationId="{25DD24A8-F0EC-490F-A442-742AF85C1159}"/>
          </ac:spMkLst>
        </pc:spChg>
      </pc:sldChg>
      <pc:sldChg chg="addSp modSp add mod modAnim modNotesTx">
        <pc:chgData name="cường nguyễn" userId="ca11ea2e2c9e006c" providerId="LiveId" clId="{A717421F-EC03-4AB7-A1F2-5375D3C214D7}" dt="2021-03-21T06:55:25.410" v="45092" actId="20577"/>
        <pc:sldMkLst>
          <pc:docMk/>
          <pc:sldMk cId="2507080965" sldId="354"/>
        </pc:sldMkLst>
        <pc:spChg chg="mod">
          <ac:chgData name="cường nguyễn" userId="ca11ea2e2c9e006c" providerId="LiveId" clId="{A717421F-EC03-4AB7-A1F2-5375D3C214D7}" dt="2021-03-21T06:48:11.187" v="44240" actId="20577"/>
          <ac:spMkLst>
            <pc:docMk/>
            <pc:sldMk cId="2507080965" sldId="354"/>
            <ac:spMk id="2" creationId="{DDD40461-F1F5-4F05-A7DE-6B6CF7F49BC0}"/>
          </ac:spMkLst>
        </pc:spChg>
        <pc:spChg chg="mod">
          <ac:chgData name="cường nguyễn" userId="ca11ea2e2c9e006c" providerId="LiveId" clId="{A717421F-EC03-4AB7-A1F2-5375D3C214D7}" dt="2021-03-21T06:52:19.018" v="45006" actId="1076"/>
          <ac:spMkLst>
            <pc:docMk/>
            <pc:sldMk cId="2507080965" sldId="354"/>
            <ac:spMk id="3" creationId="{25DD24A8-F0EC-490F-A442-742AF85C1159}"/>
          </ac:spMkLst>
        </pc:spChg>
        <pc:picChg chg="add mod">
          <ac:chgData name="cường nguyễn" userId="ca11ea2e2c9e006c" providerId="LiveId" clId="{A717421F-EC03-4AB7-A1F2-5375D3C214D7}" dt="2021-03-21T06:52:24.220" v="45007" actId="14100"/>
          <ac:picMkLst>
            <pc:docMk/>
            <pc:sldMk cId="2507080965" sldId="354"/>
            <ac:picMk id="4" creationId="{3F6B00B7-0C3E-4527-8D7B-3F231B6B9EB5}"/>
          </ac:picMkLst>
        </pc:picChg>
      </pc:sldChg>
      <pc:sldChg chg="new del">
        <pc:chgData name="cường nguyễn" userId="ca11ea2e2c9e006c" providerId="LiveId" clId="{A717421F-EC03-4AB7-A1F2-5375D3C214D7}" dt="2021-03-21T06:54:17.849" v="45010" actId="680"/>
        <pc:sldMkLst>
          <pc:docMk/>
          <pc:sldMk cId="538540296" sldId="355"/>
        </pc:sldMkLst>
      </pc:sldChg>
      <pc:sldChg chg="addSp modSp add mod modNotesTx">
        <pc:chgData name="cường nguyễn" userId="ca11ea2e2c9e006c" providerId="LiveId" clId="{A717421F-EC03-4AB7-A1F2-5375D3C214D7}" dt="2021-03-21T06:59:54.170" v="45450" actId="20577"/>
        <pc:sldMkLst>
          <pc:docMk/>
          <pc:sldMk cId="3009483199" sldId="355"/>
        </pc:sldMkLst>
        <pc:spChg chg="mod">
          <ac:chgData name="cường nguyễn" userId="ca11ea2e2c9e006c" providerId="LiveId" clId="{A717421F-EC03-4AB7-A1F2-5375D3C214D7}" dt="2021-03-21T06:54:27.440" v="45054" actId="20577"/>
          <ac:spMkLst>
            <pc:docMk/>
            <pc:sldMk cId="3009483199" sldId="355"/>
            <ac:spMk id="2" creationId="{DDD40461-F1F5-4F05-A7DE-6B6CF7F49BC0}"/>
          </ac:spMkLst>
        </pc:spChg>
        <pc:spChg chg="mod">
          <ac:chgData name="cường nguyễn" userId="ca11ea2e2c9e006c" providerId="LiveId" clId="{A717421F-EC03-4AB7-A1F2-5375D3C214D7}" dt="2021-03-21T06:57:45.835" v="45363" actId="2710"/>
          <ac:spMkLst>
            <pc:docMk/>
            <pc:sldMk cId="3009483199" sldId="355"/>
            <ac:spMk id="3" creationId="{25DD24A8-F0EC-490F-A442-742AF85C1159}"/>
          </ac:spMkLst>
        </pc:spChg>
        <pc:picChg chg="add mod">
          <ac:chgData name="cường nguyễn" userId="ca11ea2e2c9e006c" providerId="LiveId" clId="{A717421F-EC03-4AB7-A1F2-5375D3C214D7}" dt="2021-03-21T06:57:51.673" v="45365" actId="1076"/>
          <ac:picMkLst>
            <pc:docMk/>
            <pc:sldMk cId="3009483199" sldId="355"/>
            <ac:picMk id="4" creationId="{D7E2CF3F-2108-4266-9802-53C93A0AAF77}"/>
          </ac:picMkLst>
        </pc:picChg>
      </pc:sldChg>
      <pc:sldChg chg="addSp delSp modSp add mod">
        <pc:chgData name="cường nguyễn" userId="ca11ea2e2c9e006c" providerId="LiveId" clId="{A717421F-EC03-4AB7-A1F2-5375D3C214D7}" dt="2021-03-21T07:00:47.692" v="45691" actId="20577"/>
        <pc:sldMkLst>
          <pc:docMk/>
          <pc:sldMk cId="2359536405" sldId="356"/>
        </pc:sldMkLst>
        <pc:spChg chg="mod">
          <ac:chgData name="cường nguyễn" userId="ca11ea2e2c9e006c" providerId="LiveId" clId="{A717421F-EC03-4AB7-A1F2-5375D3C214D7}" dt="2021-03-21T07:00:47.692" v="45691" actId="20577"/>
          <ac:spMkLst>
            <pc:docMk/>
            <pc:sldMk cId="2359536405" sldId="356"/>
            <ac:spMk id="3" creationId="{25DD24A8-F0EC-490F-A442-742AF85C1159}"/>
          </ac:spMkLst>
        </pc:spChg>
        <pc:picChg chg="del">
          <ac:chgData name="cường nguyễn" userId="ca11ea2e2c9e006c" providerId="LiveId" clId="{A717421F-EC03-4AB7-A1F2-5375D3C214D7}" dt="2021-03-21T06:58:36.534" v="45367" actId="478"/>
          <ac:picMkLst>
            <pc:docMk/>
            <pc:sldMk cId="2359536405" sldId="356"/>
            <ac:picMk id="4" creationId="{D7E2CF3F-2108-4266-9802-53C93A0AAF77}"/>
          </ac:picMkLst>
        </pc:picChg>
        <pc:picChg chg="add mod">
          <ac:chgData name="cường nguyễn" userId="ca11ea2e2c9e006c" providerId="LiveId" clId="{A717421F-EC03-4AB7-A1F2-5375D3C214D7}" dt="2021-03-21T06:58:44.139" v="45372" actId="1076"/>
          <ac:picMkLst>
            <pc:docMk/>
            <pc:sldMk cId="2359536405" sldId="356"/>
            <ac:picMk id="5" creationId="{AC783CE0-5107-4FCB-AD74-2F9EE04ACC49}"/>
          </ac:picMkLst>
        </pc:picChg>
      </pc:sldChg>
      <pc:sldChg chg="addSp delSp modSp add mod">
        <pc:chgData name="cường nguyễn" userId="ca11ea2e2c9e006c" providerId="LiveId" clId="{A717421F-EC03-4AB7-A1F2-5375D3C214D7}" dt="2021-03-21T07:02:53.450" v="45961" actId="1076"/>
        <pc:sldMkLst>
          <pc:docMk/>
          <pc:sldMk cId="4030010662" sldId="357"/>
        </pc:sldMkLst>
        <pc:spChg chg="mod">
          <ac:chgData name="cường nguyễn" userId="ca11ea2e2c9e006c" providerId="LiveId" clId="{A717421F-EC03-4AB7-A1F2-5375D3C214D7}" dt="2021-03-21T07:02:49.575" v="45960" actId="20577"/>
          <ac:spMkLst>
            <pc:docMk/>
            <pc:sldMk cId="4030010662" sldId="357"/>
            <ac:spMk id="3" creationId="{25DD24A8-F0EC-490F-A442-742AF85C1159}"/>
          </ac:spMkLst>
        </pc:spChg>
        <pc:picChg chg="del">
          <ac:chgData name="cường nguyễn" userId="ca11ea2e2c9e006c" providerId="LiveId" clId="{A717421F-EC03-4AB7-A1F2-5375D3C214D7}" dt="2021-03-21T07:01:06.394" v="45693" actId="478"/>
          <ac:picMkLst>
            <pc:docMk/>
            <pc:sldMk cId="4030010662" sldId="357"/>
            <ac:picMk id="5" creationId="{AC783CE0-5107-4FCB-AD74-2F9EE04ACC49}"/>
          </ac:picMkLst>
        </pc:picChg>
        <pc:picChg chg="add mod">
          <ac:chgData name="cường nguyễn" userId="ca11ea2e2c9e006c" providerId="LiveId" clId="{A717421F-EC03-4AB7-A1F2-5375D3C214D7}" dt="2021-03-21T07:02:53.450" v="45961" actId="1076"/>
          <ac:picMkLst>
            <pc:docMk/>
            <pc:sldMk cId="4030010662" sldId="357"/>
            <ac:picMk id="6" creationId="{5A7B3FFD-DB19-4135-84FC-1AFA7225F3C9}"/>
          </ac:picMkLst>
        </pc:picChg>
      </pc:sldChg>
      <pc:sldChg chg="addSp delSp modSp add mod modNotesTx">
        <pc:chgData name="cường nguyễn" userId="ca11ea2e2c9e006c" providerId="LiveId" clId="{A717421F-EC03-4AB7-A1F2-5375D3C214D7}" dt="2021-03-21T07:06:30.375" v="46113" actId="20577"/>
        <pc:sldMkLst>
          <pc:docMk/>
          <pc:sldMk cId="3078539496" sldId="358"/>
        </pc:sldMkLst>
        <pc:spChg chg="mod">
          <ac:chgData name="cường nguyễn" userId="ca11ea2e2c9e006c" providerId="LiveId" clId="{A717421F-EC03-4AB7-A1F2-5375D3C214D7}" dt="2021-03-21T07:03:30.675" v="45964" actId="20577"/>
          <ac:spMkLst>
            <pc:docMk/>
            <pc:sldMk cId="3078539496" sldId="358"/>
            <ac:spMk id="3" creationId="{25DD24A8-F0EC-490F-A442-742AF85C1159}"/>
          </ac:spMkLst>
        </pc:spChg>
        <pc:picChg chg="add mod">
          <ac:chgData name="cường nguyễn" userId="ca11ea2e2c9e006c" providerId="LiveId" clId="{A717421F-EC03-4AB7-A1F2-5375D3C214D7}" dt="2021-03-21T07:03:37.603" v="45966" actId="14100"/>
          <ac:picMkLst>
            <pc:docMk/>
            <pc:sldMk cId="3078539496" sldId="358"/>
            <ac:picMk id="5" creationId="{9E08A682-9444-485F-AAB4-0B6EEA3AD9AE}"/>
          </ac:picMkLst>
        </pc:picChg>
        <pc:picChg chg="del">
          <ac:chgData name="cường nguyễn" userId="ca11ea2e2c9e006c" providerId="LiveId" clId="{A717421F-EC03-4AB7-A1F2-5375D3C214D7}" dt="2021-03-21T07:03:26.821" v="45963" actId="478"/>
          <ac:picMkLst>
            <pc:docMk/>
            <pc:sldMk cId="3078539496" sldId="358"/>
            <ac:picMk id="6" creationId="{5A7B3FFD-DB19-4135-84FC-1AFA7225F3C9}"/>
          </ac:picMkLst>
        </pc:picChg>
      </pc:sldChg>
      <pc:sldChg chg="addSp delSp modSp add mod modNotesTx">
        <pc:chgData name="cường nguyễn" userId="ca11ea2e2c9e006c" providerId="LiveId" clId="{A717421F-EC03-4AB7-A1F2-5375D3C214D7}" dt="2021-03-21T07:09:06.077" v="46332" actId="20577"/>
        <pc:sldMkLst>
          <pc:docMk/>
          <pc:sldMk cId="2603000694" sldId="359"/>
        </pc:sldMkLst>
        <pc:spChg chg="mod">
          <ac:chgData name="cường nguyễn" userId="ca11ea2e2c9e006c" providerId="LiveId" clId="{A717421F-EC03-4AB7-A1F2-5375D3C214D7}" dt="2021-03-21T07:07:04.952" v="46181" actId="20577"/>
          <ac:spMkLst>
            <pc:docMk/>
            <pc:sldMk cId="2603000694" sldId="359"/>
            <ac:spMk id="2" creationId="{DDD40461-F1F5-4F05-A7DE-6B6CF7F49BC0}"/>
          </ac:spMkLst>
        </pc:spChg>
        <pc:spChg chg="del mod">
          <ac:chgData name="cường nguyễn" userId="ca11ea2e2c9e006c" providerId="LiveId" clId="{A717421F-EC03-4AB7-A1F2-5375D3C214D7}" dt="2021-03-21T07:07:15.275" v="46183"/>
          <ac:spMkLst>
            <pc:docMk/>
            <pc:sldMk cId="2603000694" sldId="359"/>
            <ac:spMk id="3" creationId="{25DD24A8-F0EC-490F-A442-742AF85C1159}"/>
          </ac:spMkLst>
        </pc:spChg>
        <pc:picChg chg="add mod">
          <ac:chgData name="cường nguyễn" userId="ca11ea2e2c9e006c" providerId="LiveId" clId="{A717421F-EC03-4AB7-A1F2-5375D3C214D7}" dt="2021-03-21T07:07:23.858" v="46186" actId="14100"/>
          <ac:picMkLst>
            <pc:docMk/>
            <pc:sldMk cId="2603000694" sldId="359"/>
            <ac:picMk id="4" creationId="{E4194FD5-FE23-40A1-A5FD-5BEEC0279EA8}"/>
          </ac:picMkLst>
        </pc:picChg>
      </pc:sldChg>
      <pc:sldChg chg="modSp add mod modNotesTx">
        <pc:chgData name="cường nguyễn" userId="ca11ea2e2c9e006c" providerId="LiveId" clId="{A717421F-EC03-4AB7-A1F2-5375D3C214D7}" dt="2021-03-21T07:17:33.853" v="46870" actId="20577"/>
        <pc:sldMkLst>
          <pc:docMk/>
          <pc:sldMk cId="278132420" sldId="360"/>
        </pc:sldMkLst>
        <pc:spChg chg="mod">
          <ac:chgData name="cường nguyễn" userId="ca11ea2e2c9e006c" providerId="LiveId" clId="{A717421F-EC03-4AB7-A1F2-5375D3C214D7}" dt="2021-03-21T07:09:31.828" v="46357" actId="20577"/>
          <ac:spMkLst>
            <pc:docMk/>
            <pc:sldMk cId="278132420" sldId="360"/>
            <ac:spMk id="2" creationId="{DDD40461-F1F5-4F05-A7DE-6B6CF7F49BC0}"/>
          </ac:spMkLst>
        </pc:spChg>
        <pc:spChg chg="mod">
          <ac:chgData name="cường nguyễn" userId="ca11ea2e2c9e006c" providerId="LiveId" clId="{A717421F-EC03-4AB7-A1F2-5375D3C214D7}" dt="2021-03-21T07:17:33.853" v="46870" actId="20577"/>
          <ac:spMkLst>
            <pc:docMk/>
            <pc:sldMk cId="278132420" sldId="360"/>
            <ac:spMk id="3" creationId="{25DD24A8-F0EC-490F-A442-742AF85C1159}"/>
          </ac:spMkLst>
        </pc:spChg>
      </pc:sldChg>
      <pc:sldChg chg="addSp modSp add mod modNotesTx">
        <pc:chgData name="cường nguyễn" userId="ca11ea2e2c9e006c" providerId="LiveId" clId="{A717421F-EC03-4AB7-A1F2-5375D3C214D7}" dt="2021-03-21T07:18:57.303" v="46921" actId="20577"/>
        <pc:sldMkLst>
          <pc:docMk/>
          <pc:sldMk cId="2191772064" sldId="361"/>
        </pc:sldMkLst>
        <pc:spChg chg="mod">
          <ac:chgData name="cường nguyễn" userId="ca11ea2e2c9e006c" providerId="LiveId" clId="{A717421F-EC03-4AB7-A1F2-5375D3C214D7}" dt="2021-03-21T07:18:32.471" v="46914" actId="20577"/>
          <ac:spMkLst>
            <pc:docMk/>
            <pc:sldMk cId="2191772064" sldId="361"/>
            <ac:spMk id="2" creationId="{DDD40461-F1F5-4F05-A7DE-6B6CF7F49BC0}"/>
          </ac:spMkLst>
        </pc:spChg>
        <pc:spChg chg="mod">
          <ac:chgData name="cường nguyễn" userId="ca11ea2e2c9e006c" providerId="LiveId" clId="{A717421F-EC03-4AB7-A1F2-5375D3C214D7}" dt="2021-03-21T07:18:35.667" v="46915" actId="20577"/>
          <ac:spMkLst>
            <pc:docMk/>
            <pc:sldMk cId="2191772064" sldId="361"/>
            <ac:spMk id="3" creationId="{25DD24A8-F0EC-490F-A442-742AF85C1159}"/>
          </ac:spMkLst>
        </pc:spChg>
        <pc:picChg chg="add mod">
          <ac:chgData name="cường nguyễn" userId="ca11ea2e2c9e006c" providerId="LiveId" clId="{A717421F-EC03-4AB7-A1F2-5375D3C214D7}" dt="2021-03-21T07:18:42.881" v="46918" actId="14100"/>
          <ac:picMkLst>
            <pc:docMk/>
            <pc:sldMk cId="2191772064" sldId="361"/>
            <ac:picMk id="4" creationId="{A6168210-33BA-4A4E-9A93-F3C1DB0E392A}"/>
          </ac:picMkLst>
        </pc:picChg>
      </pc:sldChg>
      <pc:sldChg chg="new del">
        <pc:chgData name="cường nguyễn" userId="ca11ea2e2c9e006c" providerId="LiveId" clId="{A717421F-EC03-4AB7-A1F2-5375D3C214D7}" dt="2021-03-21T07:18:50.063" v="46920" actId="680"/>
        <pc:sldMkLst>
          <pc:docMk/>
          <pc:sldMk cId="1513146777" sldId="362"/>
        </pc:sldMkLst>
      </pc:sldChg>
      <pc:sldChg chg="addSp modSp new mod setBg setClrOvrMap">
        <pc:chgData name="cường nguyễn" userId="ca11ea2e2c9e006c" providerId="LiveId" clId="{A717421F-EC03-4AB7-A1F2-5375D3C214D7}" dt="2021-03-21T14:10:08.741" v="49795" actId="2711"/>
        <pc:sldMkLst>
          <pc:docMk/>
          <pc:sldMk cId="2606377260" sldId="362"/>
        </pc:sldMkLst>
        <pc:spChg chg="mod">
          <ac:chgData name="cường nguyễn" userId="ca11ea2e2c9e006c" providerId="LiveId" clId="{A717421F-EC03-4AB7-A1F2-5375D3C214D7}" dt="2021-03-21T14:07:49.181" v="49774" actId="26606"/>
          <ac:spMkLst>
            <pc:docMk/>
            <pc:sldMk cId="2606377260" sldId="362"/>
            <ac:spMk id="2" creationId="{41C11413-6606-4422-9CED-AD8A85D84DF4}"/>
          </ac:spMkLst>
        </pc:spChg>
        <pc:spChg chg="mod">
          <ac:chgData name="cường nguyễn" userId="ca11ea2e2c9e006c" providerId="LiveId" clId="{A717421F-EC03-4AB7-A1F2-5375D3C214D7}" dt="2021-03-21T14:10:08.741" v="49795" actId="2711"/>
          <ac:spMkLst>
            <pc:docMk/>
            <pc:sldMk cId="2606377260" sldId="362"/>
            <ac:spMk id="3" creationId="{5CEDB9ED-C615-41CE-BAE2-AFC4E4438258}"/>
          </ac:spMkLst>
        </pc:spChg>
        <pc:spChg chg="add">
          <ac:chgData name="cường nguyễn" userId="ca11ea2e2c9e006c" providerId="LiveId" clId="{A717421F-EC03-4AB7-A1F2-5375D3C214D7}" dt="2021-03-21T14:07:49.181" v="49774" actId="26606"/>
          <ac:spMkLst>
            <pc:docMk/>
            <pc:sldMk cId="2606377260" sldId="362"/>
            <ac:spMk id="10" creationId="{6697F791-5FFA-4164-899F-EB52EA72B024}"/>
          </ac:spMkLst>
        </pc:spChg>
        <pc:spChg chg="add">
          <ac:chgData name="cường nguyễn" userId="ca11ea2e2c9e006c" providerId="LiveId" clId="{A717421F-EC03-4AB7-A1F2-5375D3C214D7}" dt="2021-03-21T14:07:49.181" v="49774" actId="26606"/>
          <ac:spMkLst>
            <pc:docMk/>
            <pc:sldMk cId="2606377260" sldId="362"/>
            <ac:spMk id="14" creationId="{B773AB25-A422-41AA-9737-5E04C1966DE1}"/>
          </ac:spMkLst>
        </pc:spChg>
        <pc:grpChg chg="add">
          <ac:chgData name="cường nguyễn" userId="ca11ea2e2c9e006c" providerId="LiveId" clId="{A717421F-EC03-4AB7-A1F2-5375D3C214D7}" dt="2021-03-21T14:07:49.181" v="49774" actId="26606"/>
          <ac:grpSpMkLst>
            <pc:docMk/>
            <pc:sldMk cId="2606377260" sldId="362"/>
            <ac:grpSpMk id="18" creationId="{6AD0D387-1584-4477-B5F8-52B50D4F2205}"/>
          </ac:grpSpMkLst>
        </pc:grpChg>
        <pc:picChg chg="add mod">
          <ac:chgData name="cường nguyễn" userId="ca11ea2e2c9e006c" providerId="LiveId" clId="{A717421F-EC03-4AB7-A1F2-5375D3C214D7}" dt="2021-03-21T14:07:59.193" v="49776" actId="14100"/>
          <ac:picMkLst>
            <pc:docMk/>
            <pc:sldMk cId="2606377260" sldId="362"/>
            <ac:picMk id="5" creationId="{943ACF78-1B1C-4C93-855D-08FBF26715EF}"/>
          </ac:picMkLst>
        </pc:picChg>
        <pc:picChg chg="add">
          <ac:chgData name="cường nguyễn" userId="ca11ea2e2c9e006c" providerId="LiveId" clId="{A717421F-EC03-4AB7-A1F2-5375D3C214D7}" dt="2021-03-21T14:07:49.181" v="49774" actId="26606"/>
          <ac:picMkLst>
            <pc:docMk/>
            <pc:sldMk cId="2606377260" sldId="362"/>
            <ac:picMk id="12" creationId="{4E28A1A9-FB81-4816-AAEA-C3B430946951}"/>
          </ac:picMkLst>
        </pc:picChg>
        <pc:picChg chg="add">
          <ac:chgData name="cường nguyễn" userId="ca11ea2e2c9e006c" providerId="LiveId" clId="{A717421F-EC03-4AB7-A1F2-5375D3C214D7}" dt="2021-03-21T14:07:49.181" v="49774" actId="26606"/>
          <ac:picMkLst>
            <pc:docMk/>
            <pc:sldMk cId="2606377260" sldId="362"/>
            <ac:picMk id="16" creationId="{AF0552B8-DE8C-40DF-B29F-1728E6A10619}"/>
          </ac:picMkLst>
        </pc:picChg>
      </pc:sldChg>
      <pc:sldChg chg="modSp add mod">
        <pc:chgData name="cường nguyễn" userId="ca11ea2e2c9e006c" providerId="LiveId" clId="{A717421F-EC03-4AB7-A1F2-5375D3C214D7}" dt="2021-03-21T07:22:01.566" v="47789" actId="2710"/>
        <pc:sldMkLst>
          <pc:docMk/>
          <pc:sldMk cId="1126593157" sldId="363"/>
        </pc:sldMkLst>
        <pc:spChg chg="mod">
          <ac:chgData name="cường nguyễn" userId="ca11ea2e2c9e006c" providerId="LiveId" clId="{A717421F-EC03-4AB7-A1F2-5375D3C214D7}" dt="2021-03-21T07:19:40.755" v="46929" actId="2711"/>
          <ac:spMkLst>
            <pc:docMk/>
            <pc:sldMk cId="1126593157" sldId="363"/>
            <ac:spMk id="2" creationId="{DDD40461-F1F5-4F05-A7DE-6B6CF7F49BC0}"/>
          </ac:spMkLst>
        </pc:spChg>
        <pc:spChg chg="mod">
          <ac:chgData name="cường nguyễn" userId="ca11ea2e2c9e006c" providerId="LiveId" clId="{A717421F-EC03-4AB7-A1F2-5375D3C214D7}" dt="2021-03-21T07:22:01.566" v="47789" actId="2710"/>
          <ac:spMkLst>
            <pc:docMk/>
            <pc:sldMk cId="1126593157" sldId="363"/>
            <ac:spMk id="3" creationId="{25DD24A8-F0EC-490F-A442-742AF85C1159}"/>
          </ac:spMkLst>
        </pc:spChg>
      </pc:sldChg>
      <pc:sldChg chg="add del">
        <pc:chgData name="cường nguyễn" userId="ca11ea2e2c9e006c" providerId="LiveId" clId="{A717421F-EC03-4AB7-A1F2-5375D3C214D7}" dt="2021-03-21T07:19:23.932" v="46925"/>
        <pc:sldMkLst>
          <pc:docMk/>
          <pc:sldMk cId="746848759" sldId="364"/>
        </pc:sldMkLst>
      </pc:sldChg>
      <pc:sldChg chg="new del">
        <pc:chgData name="cường nguyễn" userId="ca11ea2e2c9e006c" providerId="LiveId" clId="{A717421F-EC03-4AB7-A1F2-5375D3C214D7}" dt="2021-03-21T07:22:28.443" v="47791" actId="680"/>
        <pc:sldMkLst>
          <pc:docMk/>
          <pc:sldMk cId="2146282855" sldId="364"/>
        </pc:sldMkLst>
      </pc:sldChg>
      <pc:sldChg chg="modSp add mod">
        <pc:chgData name="cường nguyễn" userId="ca11ea2e2c9e006c" providerId="LiveId" clId="{A717421F-EC03-4AB7-A1F2-5375D3C214D7}" dt="2021-03-21T14:42:26.859" v="51404" actId="20577"/>
        <pc:sldMkLst>
          <pc:docMk/>
          <pc:sldMk cId="4067471170" sldId="364"/>
        </pc:sldMkLst>
        <pc:spChg chg="mod">
          <ac:chgData name="cường nguyễn" userId="ca11ea2e2c9e006c" providerId="LiveId" clId="{A717421F-EC03-4AB7-A1F2-5375D3C214D7}" dt="2021-03-21T14:41:43.598" v="51396" actId="20577"/>
          <ac:spMkLst>
            <pc:docMk/>
            <pc:sldMk cId="4067471170" sldId="364"/>
            <ac:spMk id="2" creationId="{DDD40461-F1F5-4F05-A7DE-6B6CF7F49BC0}"/>
          </ac:spMkLst>
        </pc:spChg>
        <pc:spChg chg="mod">
          <ac:chgData name="cường nguyễn" userId="ca11ea2e2c9e006c" providerId="LiveId" clId="{A717421F-EC03-4AB7-A1F2-5375D3C214D7}" dt="2021-03-21T14:42:26.859" v="51404" actId="20577"/>
          <ac:spMkLst>
            <pc:docMk/>
            <pc:sldMk cId="4067471170" sldId="364"/>
            <ac:spMk id="3" creationId="{25DD24A8-F0EC-490F-A442-742AF85C1159}"/>
          </ac:spMkLst>
        </pc:spChg>
      </pc:sldChg>
      <pc:sldChg chg="modSp add mod modNotesTx">
        <pc:chgData name="cường nguyễn" userId="ca11ea2e2c9e006c" providerId="LiveId" clId="{A717421F-EC03-4AB7-A1F2-5375D3C214D7}" dt="2021-03-21T07:36:13.980" v="49160" actId="20577"/>
        <pc:sldMkLst>
          <pc:docMk/>
          <pc:sldMk cId="2459051179" sldId="365"/>
        </pc:sldMkLst>
        <pc:spChg chg="mod">
          <ac:chgData name="cường nguyễn" userId="ca11ea2e2c9e006c" providerId="LiveId" clId="{A717421F-EC03-4AB7-A1F2-5375D3C214D7}" dt="2021-03-21T07:32:09.647" v="48581" actId="20577"/>
          <ac:spMkLst>
            <pc:docMk/>
            <pc:sldMk cId="2459051179" sldId="365"/>
            <ac:spMk id="2" creationId="{DDD40461-F1F5-4F05-A7DE-6B6CF7F49BC0}"/>
          </ac:spMkLst>
        </pc:spChg>
        <pc:spChg chg="mod">
          <ac:chgData name="cường nguyễn" userId="ca11ea2e2c9e006c" providerId="LiveId" clId="{A717421F-EC03-4AB7-A1F2-5375D3C214D7}" dt="2021-03-21T07:35:11.039" v="49136" actId="255"/>
          <ac:spMkLst>
            <pc:docMk/>
            <pc:sldMk cId="2459051179" sldId="365"/>
            <ac:spMk id="3" creationId="{25DD24A8-F0EC-490F-A442-742AF85C1159}"/>
          </ac:spMkLst>
        </pc:spChg>
      </pc:sldChg>
      <pc:sldChg chg="addSp modSp add mod">
        <pc:chgData name="cường nguyễn" userId="ca11ea2e2c9e006c" providerId="LiveId" clId="{A717421F-EC03-4AB7-A1F2-5375D3C214D7}" dt="2021-03-21T07:37:04.034" v="49188" actId="14100"/>
        <pc:sldMkLst>
          <pc:docMk/>
          <pc:sldMk cId="929666268" sldId="366"/>
        </pc:sldMkLst>
        <pc:spChg chg="mod">
          <ac:chgData name="cường nguyễn" userId="ca11ea2e2c9e006c" providerId="LiveId" clId="{A717421F-EC03-4AB7-A1F2-5375D3C214D7}" dt="2021-03-21T07:36:51.036" v="49184" actId="20577"/>
          <ac:spMkLst>
            <pc:docMk/>
            <pc:sldMk cId="929666268" sldId="366"/>
            <ac:spMk id="2" creationId="{DDD40461-F1F5-4F05-A7DE-6B6CF7F49BC0}"/>
          </ac:spMkLst>
        </pc:spChg>
        <pc:spChg chg="mod">
          <ac:chgData name="cường nguyễn" userId="ca11ea2e2c9e006c" providerId="LiveId" clId="{A717421F-EC03-4AB7-A1F2-5375D3C214D7}" dt="2021-03-21T07:37:00.199" v="49185" actId="20577"/>
          <ac:spMkLst>
            <pc:docMk/>
            <pc:sldMk cId="929666268" sldId="366"/>
            <ac:spMk id="3" creationId="{25DD24A8-F0EC-490F-A442-742AF85C1159}"/>
          </ac:spMkLst>
        </pc:spChg>
        <pc:spChg chg="mod">
          <ac:chgData name="cường nguyễn" userId="ca11ea2e2c9e006c" providerId="LiveId" clId="{A717421F-EC03-4AB7-A1F2-5375D3C214D7}" dt="2021-03-21T07:37:00.394" v="49186"/>
          <ac:spMkLst>
            <pc:docMk/>
            <pc:sldMk cId="929666268" sldId="366"/>
            <ac:spMk id="5" creationId="{D0E38034-8FF5-474C-B861-6BF6B2E7C391}"/>
          </ac:spMkLst>
        </pc:spChg>
        <pc:spChg chg="mod">
          <ac:chgData name="cường nguyễn" userId="ca11ea2e2c9e006c" providerId="LiveId" clId="{A717421F-EC03-4AB7-A1F2-5375D3C214D7}" dt="2021-03-21T07:37:00.394" v="49186"/>
          <ac:spMkLst>
            <pc:docMk/>
            <pc:sldMk cId="929666268" sldId="366"/>
            <ac:spMk id="6" creationId="{B1180EC1-F7FD-4FFB-B28D-80B368358A12}"/>
          </ac:spMkLst>
        </pc:spChg>
        <pc:spChg chg="mod">
          <ac:chgData name="cường nguyễn" userId="ca11ea2e2c9e006c" providerId="LiveId" clId="{A717421F-EC03-4AB7-A1F2-5375D3C214D7}" dt="2021-03-21T07:37:00.394" v="49186"/>
          <ac:spMkLst>
            <pc:docMk/>
            <pc:sldMk cId="929666268" sldId="366"/>
            <ac:spMk id="7" creationId="{C259317B-A20C-4E8E-9A72-C9A576CBF391}"/>
          </ac:spMkLst>
        </pc:spChg>
        <pc:spChg chg="mod">
          <ac:chgData name="cường nguyễn" userId="ca11ea2e2c9e006c" providerId="LiveId" clId="{A717421F-EC03-4AB7-A1F2-5375D3C214D7}" dt="2021-03-21T07:37:00.394" v="49186"/>
          <ac:spMkLst>
            <pc:docMk/>
            <pc:sldMk cId="929666268" sldId="366"/>
            <ac:spMk id="8" creationId="{0B73A868-95CF-4277-B180-88237A7DEB55}"/>
          </ac:spMkLst>
        </pc:spChg>
        <pc:spChg chg="mod">
          <ac:chgData name="cường nguyễn" userId="ca11ea2e2c9e006c" providerId="LiveId" clId="{A717421F-EC03-4AB7-A1F2-5375D3C214D7}" dt="2021-03-21T07:37:00.394" v="49186"/>
          <ac:spMkLst>
            <pc:docMk/>
            <pc:sldMk cId="929666268" sldId="366"/>
            <ac:spMk id="9" creationId="{337B55F4-F906-4037-AE20-651374481B0E}"/>
          </ac:spMkLst>
        </pc:spChg>
        <pc:spChg chg="mod">
          <ac:chgData name="cường nguyễn" userId="ca11ea2e2c9e006c" providerId="LiveId" clId="{A717421F-EC03-4AB7-A1F2-5375D3C214D7}" dt="2021-03-21T07:37:00.394" v="49186"/>
          <ac:spMkLst>
            <pc:docMk/>
            <pc:sldMk cId="929666268" sldId="366"/>
            <ac:spMk id="12" creationId="{4B2FFD39-394E-47FE-8C0E-ED32084BA022}"/>
          </ac:spMkLst>
        </pc:spChg>
        <pc:spChg chg="mod">
          <ac:chgData name="cường nguyễn" userId="ca11ea2e2c9e006c" providerId="LiveId" clId="{A717421F-EC03-4AB7-A1F2-5375D3C214D7}" dt="2021-03-21T07:37:00.394" v="49186"/>
          <ac:spMkLst>
            <pc:docMk/>
            <pc:sldMk cId="929666268" sldId="366"/>
            <ac:spMk id="13" creationId="{99C325E6-8261-4B94-BBD2-C6C9D82CFC15}"/>
          </ac:spMkLst>
        </pc:spChg>
        <pc:spChg chg="mod">
          <ac:chgData name="cường nguyễn" userId="ca11ea2e2c9e006c" providerId="LiveId" clId="{A717421F-EC03-4AB7-A1F2-5375D3C214D7}" dt="2021-03-21T07:37:00.394" v="49186"/>
          <ac:spMkLst>
            <pc:docMk/>
            <pc:sldMk cId="929666268" sldId="366"/>
            <ac:spMk id="14" creationId="{E034D22A-A479-44FD-9CDD-E4D8F5C15B70}"/>
          </ac:spMkLst>
        </pc:spChg>
        <pc:spChg chg="mod">
          <ac:chgData name="cường nguyễn" userId="ca11ea2e2c9e006c" providerId="LiveId" clId="{A717421F-EC03-4AB7-A1F2-5375D3C214D7}" dt="2021-03-21T07:37:00.394" v="49186"/>
          <ac:spMkLst>
            <pc:docMk/>
            <pc:sldMk cId="929666268" sldId="366"/>
            <ac:spMk id="15" creationId="{76EB3850-2BE9-433B-AD5E-ABF88F6F04CE}"/>
          </ac:spMkLst>
        </pc:spChg>
        <pc:spChg chg="mod">
          <ac:chgData name="cường nguyễn" userId="ca11ea2e2c9e006c" providerId="LiveId" clId="{A717421F-EC03-4AB7-A1F2-5375D3C214D7}" dt="2021-03-21T07:37:00.394" v="49186"/>
          <ac:spMkLst>
            <pc:docMk/>
            <pc:sldMk cId="929666268" sldId="366"/>
            <ac:spMk id="16" creationId="{6736C1CD-2C3E-4748-A90B-7F61128736C1}"/>
          </ac:spMkLst>
        </pc:spChg>
        <pc:spChg chg="mod">
          <ac:chgData name="cường nguyễn" userId="ca11ea2e2c9e006c" providerId="LiveId" clId="{A717421F-EC03-4AB7-A1F2-5375D3C214D7}" dt="2021-03-21T07:37:00.394" v="49186"/>
          <ac:spMkLst>
            <pc:docMk/>
            <pc:sldMk cId="929666268" sldId="366"/>
            <ac:spMk id="17" creationId="{5A7C8FB6-5701-4162-97F5-7B7DD1FA3200}"/>
          </ac:spMkLst>
        </pc:spChg>
        <pc:spChg chg="mod">
          <ac:chgData name="cường nguyễn" userId="ca11ea2e2c9e006c" providerId="LiveId" clId="{A717421F-EC03-4AB7-A1F2-5375D3C214D7}" dt="2021-03-21T07:37:00.394" v="49186"/>
          <ac:spMkLst>
            <pc:docMk/>
            <pc:sldMk cId="929666268" sldId="366"/>
            <ac:spMk id="18" creationId="{9B7CAF7C-D21B-4D14-82F8-1BB75895C83D}"/>
          </ac:spMkLst>
        </pc:spChg>
        <pc:grpChg chg="add mod">
          <ac:chgData name="cường nguyễn" userId="ca11ea2e2c9e006c" providerId="LiveId" clId="{A717421F-EC03-4AB7-A1F2-5375D3C214D7}" dt="2021-03-21T07:37:04.034" v="49188" actId="14100"/>
          <ac:grpSpMkLst>
            <pc:docMk/>
            <pc:sldMk cId="929666268" sldId="366"/>
            <ac:grpSpMk id="4" creationId="{6895ACB5-6F08-4061-A40C-BD61DFE3219D}"/>
          </ac:grpSpMkLst>
        </pc:grpChg>
        <pc:grpChg chg="mod">
          <ac:chgData name="cường nguyễn" userId="ca11ea2e2c9e006c" providerId="LiveId" clId="{A717421F-EC03-4AB7-A1F2-5375D3C214D7}" dt="2021-03-21T07:37:00.394" v="49186"/>
          <ac:grpSpMkLst>
            <pc:docMk/>
            <pc:sldMk cId="929666268" sldId="366"/>
            <ac:grpSpMk id="10" creationId="{D2199575-05BC-4828-95BB-CAD89A35EC7D}"/>
          </ac:grpSpMkLst>
        </pc:grpChg>
        <pc:grpChg chg="mod">
          <ac:chgData name="cường nguyễn" userId="ca11ea2e2c9e006c" providerId="LiveId" clId="{A717421F-EC03-4AB7-A1F2-5375D3C214D7}" dt="2021-03-21T07:37:00.394" v="49186"/>
          <ac:grpSpMkLst>
            <pc:docMk/>
            <pc:sldMk cId="929666268" sldId="366"/>
            <ac:grpSpMk id="11" creationId="{1C5B13AC-D7DF-48A5-8BD1-1F38BD388C8E}"/>
          </ac:grpSpMkLst>
        </pc:grpChg>
      </pc:sldChg>
      <pc:sldChg chg="modSp add mod modNotesTx">
        <pc:chgData name="cường nguyễn" userId="ca11ea2e2c9e006c" providerId="LiveId" clId="{A717421F-EC03-4AB7-A1F2-5375D3C214D7}" dt="2021-03-21T14:20:37.567" v="50881" actId="20577"/>
        <pc:sldMkLst>
          <pc:docMk/>
          <pc:sldMk cId="559091897" sldId="367"/>
        </pc:sldMkLst>
        <pc:spChg chg="mod">
          <ac:chgData name="cường nguyễn" userId="ca11ea2e2c9e006c" providerId="LiveId" clId="{A717421F-EC03-4AB7-A1F2-5375D3C214D7}" dt="2021-03-21T13:56:04.827" v="49194" actId="255"/>
          <ac:spMkLst>
            <pc:docMk/>
            <pc:sldMk cId="559091897" sldId="367"/>
            <ac:spMk id="2" creationId="{DDD40461-F1F5-4F05-A7DE-6B6CF7F49BC0}"/>
          </ac:spMkLst>
        </pc:spChg>
        <pc:spChg chg="mod">
          <ac:chgData name="cường nguyễn" userId="ca11ea2e2c9e006c" providerId="LiveId" clId="{A717421F-EC03-4AB7-A1F2-5375D3C214D7}" dt="2021-03-21T14:20:37.567" v="50881" actId="20577"/>
          <ac:spMkLst>
            <pc:docMk/>
            <pc:sldMk cId="559091897" sldId="367"/>
            <ac:spMk id="3" creationId="{25DD24A8-F0EC-490F-A442-742AF85C1159}"/>
          </ac:spMkLst>
        </pc:spChg>
      </pc:sldChg>
      <pc:sldChg chg="modSp add mod">
        <pc:chgData name="cường nguyễn" userId="ca11ea2e2c9e006c" providerId="LiveId" clId="{A717421F-EC03-4AB7-A1F2-5375D3C214D7}" dt="2021-03-21T14:16:40.889" v="50665" actId="20577"/>
        <pc:sldMkLst>
          <pc:docMk/>
          <pc:sldMk cId="2258196786" sldId="368"/>
        </pc:sldMkLst>
        <pc:spChg chg="mod">
          <ac:chgData name="cường nguyễn" userId="ca11ea2e2c9e006c" providerId="LiveId" clId="{A717421F-EC03-4AB7-A1F2-5375D3C214D7}" dt="2021-03-21T14:16:40.889" v="50665" actId="20577"/>
          <ac:spMkLst>
            <pc:docMk/>
            <pc:sldMk cId="2258196786" sldId="368"/>
            <ac:spMk id="3" creationId="{25DD24A8-F0EC-490F-A442-742AF85C1159}"/>
          </ac:spMkLst>
        </pc:spChg>
      </pc:sldChg>
      <pc:sldChg chg="add del">
        <pc:chgData name="cường nguyễn" userId="ca11ea2e2c9e006c" providerId="LiveId" clId="{A717421F-EC03-4AB7-A1F2-5375D3C214D7}" dt="2021-03-21T13:55:52.763" v="49191"/>
        <pc:sldMkLst>
          <pc:docMk/>
          <pc:sldMk cId="3280532723" sldId="368"/>
        </pc:sldMkLst>
      </pc:sldChg>
      <pc:sldChg chg="modSp add mod modNotesTx">
        <pc:chgData name="cường nguyễn" userId="ca11ea2e2c9e006c" providerId="LiveId" clId="{A717421F-EC03-4AB7-A1F2-5375D3C214D7}" dt="2021-03-21T14:18:40.053" v="50849" actId="20577"/>
        <pc:sldMkLst>
          <pc:docMk/>
          <pc:sldMk cId="0" sldId="369"/>
        </pc:sldMkLst>
        <pc:spChg chg="mod">
          <ac:chgData name="cường nguyễn" userId="ca11ea2e2c9e006c" providerId="LiveId" clId="{A717421F-EC03-4AB7-A1F2-5375D3C214D7}" dt="2021-03-21T14:17:32.826" v="50760" actId="1076"/>
          <ac:spMkLst>
            <pc:docMk/>
            <pc:sldMk cId="0" sldId="369"/>
            <ac:spMk id="2" creationId="{00000000-0000-0000-0000-000000000000}"/>
          </ac:spMkLst>
        </pc:spChg>
        <pc:spChg chg="mod">
          <ac:chgData name="cường nguyễn" userId="ca11ea2e2c9e006c" providerId="LiveId" clId="{A717421F-EC03-4AB7-A1F2-5375D3C214D7}" dt="2021-03-21T14:17:44.482" v="50823" actId="1037"/>
          <ac:spMkLst>
            <pc:docMk/>
            <pc:sldMk cId="0" sldId="369"/>
            <ac:spMk id="5" creationId="{00000000-0000-0000-0000-000000000000}"/>
          </ac:spMkLst>
        </pc:spChg>
        <pc:spChg chg="mod">
          <ac:chgData name="cường nguyễn" userId="ca11ea2e2c9e006c" providerId="LiveId" clId="{A717421F-EC03-4AB7-A1F2-5375D3C214D7}" dt="2021-03-21T14:17:44.482" v="50823" actId="1037"/>
          <ac:spMkLst>
            <pc:docMk/>
            <pc:sldMk cId="0" sldId="369"/>
            <ac:spMk id="6" creationId="{00000000-0000-0000-0000-000000000000}"/>
          </ac:spMkLst>
        </pc:spChg>
        <pc:spChg chg="mod">
          <ac:chgData name="cường nguyễn" userId="ca11ea2e2c9e006c" providerId="LiveId" clId="{A717421F-EC03-4AB7-A1F2-5375D3C214D7}" dt="2021-03-21T14:17:44.482" v="50823" actId="1037"/>
          <ac:spMkLst>
            <pc:docMk/>
            <pc:sldMk cId="0" sldId="369"/>
            <ac:spMk id="7" creationId="{00000000-0000-0000-0000-000000000000}"/>
          </ac:spMkLst>
        </pc:spChg>
        <pc:spChg chg="mod">
          <ac:chgData name="cường nguyễn" userId="ca11ea2e2c9e006c" providerId="LiveId" clId="{A717421F-EC03-4AB7-A1F2-5375D3C214D7}" dt="2021-03-21T14:17:44.482" v="50823" actId="1037"/>
          <ac:spMkLst>
            <pc:docMk/>
            <pc:sldMk cId="0" sldId="369"/>
            <ac:spMk id="8" creationId="{00000000-0000-0000-0000-000000000000}"/>
          </ac:spMkLst>
        </pc:spChg>
        <pc:spChg chg="mod">
          <ac:chgData name="cường nguyễn" userId="ca11ea2e2c9e006c" providerId="LiveId" clId="{A717421F-EC03-4AB7-A1F2-5375D3C214D7}" dt="2021-03-21T14:17:53.524" v="50824" actId="1076"/>
          <ac:spMkLst>
            <pc:docMk/>
            <pc:sldMk cId="0" sldId="369"/>
            <ac:spMk id="9" creationId="{00000000-0000-0000-0000-000000000000}"/>
          </ac:spMkLst>
        </pc:spChg>
        <pc:spChg chg="mod">
          <ac:chgData name="cường nguyễn" userId="ca11ea2e2c9e006c" providerId="LiveId" clId="{A717421F-EC03-4AB7-A1F2-5375D3C214D7}" dt="2021-03-21T14:17:44.482" v="50823" actId="1037"/>
          <ac:spMkLst>
            <pc:docMk/>
            <pc:sldMk cId="0" sldId="369"/>
            <ac:spMk id="10" creationId="{00000000-0000-0000-0000-000000000000}"/>
          </ac:spMkLst>
        </pc:spChg>
        <pc:spChg chg="mod">
          <ac:chgData name="cường nguyễn" userId="ca11ea2e2c9e006c" providerId="LiveId" clId="{A717421F-EC03-4AB7-A1F2-5375D3C214D7}" dt="2021-03-21T14:17:44.482" v="50823" actId="1037"/>
          <ac:spMkLst>
            <pc:docMk/>
            <pc:sldMk cId="0" sldId="369"/>
            <ac:spMk id="11" creationId="{00000000-0000-0000-0000-000000000000}"/>
          </ac:spMkLst>
        </pc:spChg>
        <pc:spChg chg="mod">
          <ac:chgData name="cường nguyễn" userId="ca11ea2e2c9e006c" providerId="LiveId" clId="{A717421F-EC03-4AB7-A1F2-5375D3C214D7}" dt="2021-03-21T14:17:44.482" v="50823" actId="1037"/>
          <ac:spMkLst>
            <pc:docMk/>
            <pc:sldMk cId="0" sldId="369"/>
            <ac:spMk id="12" creationId="{00000000-0000-0000-0000-000000000000}"/>
          </ac:spMkLst>
        </pc:spChg>
        <pc:spChg chg="mod">
          <ac:chgData name="cường nguyễn" userId="ca11ea2e2c9e006c" providerId="LiveId" clId="{A717421F-EC03-4AB7-A1F2-5375D3C214D7}" dt="2021-03-21T14:17:44.482" v="50823" actId="1037"/>
          <ac:spMkLst>
            <pc:docMk/>
            <pc:sldMk cId="0" sldId="369"/>
            <ac:spMk id="13" creationId="{00000000-0000-0000-0000-000000000000}"/>
          </ac:spMkLst>
        </pc:spChg>
        <pc:spChg chg="mod">
          <ac:chgData name="cường nguyễn" userId="ca11ea2e2c9e006c" providerId="LiveId" clId="{A717421F-EC03-4AB7-A1F2-5375D3C214D7}" dt="2021-03-21T14:17:44.482" v="50823" actId="1037"/>
          <ac:spMkLst>
            <pc:docMk/>
            <pc:sldMk cId="0" sldId="369"/>
            <ac:spMk id="14" creationId="{00000000-0000-0000-0000-000000000000}"/>
          </ac:spMkLst>
        </pc:spChg>
        <pc:spChg chg="mod">
          <ac:chgData name="cường nguyễn" userId="ca11ea2e2c9e006c" providerId="LiveId" clId="{A717421F-EC03-4AB7-A1F2-5375D3C214D7}" dt="2021-03-21T14:17:44.482" v="50823" actId="1037"/>
          <ac:spMkLst>
            <pc:docMk/>
            <pc:sldMk cId="0" sldId="369"/>
            <ac:spMk id="15" creationId="{00000000-0000-0000-0000-000000000000}"/>
          </ac:spMkLst>
        </pc:spChg>
      </pc:sldChg>
      <pc:sldChg chg="modSp add mod modNotesTx">
        <pc:chgData name="cường nguyễn" userId="ca11ea2e2c9e006c" providerId="LiveId" clId="{A717421F-EC03-4AB7-A1F2-5375D3C214D7}" dt="2021-03-21T14:22:34.969" v="50899"/>
        <pc:sldMkLst>
          <pc:docMk/>
          <pc:sldMk cId="149928297" sldId="370"/>
        </pc:sldMkLst>
        <pc:spChg chg="mod">
          <ac:chgData name="cường nguyễn" userId="ca11ea2e2c9e006c" providerId="LiveId" clId="{A717421F-EC03-4AB7-A1F2-5375D3C214D7}" dt="2021-03-21T14:21:06.274" v="50892" actId="20577"/>
          <ac:spMkLst>
            <pc:docMk/>
            <pc:sldMk cId="149928297" sldId="370"/>
            <ac:spMk id="2" creationId="{DDD40461-F1F5-4F05-A7DE-6B6CF7F49BC0}"/>
          </ac:spMkLst>
        </pc:spChg>
        <pc:spChg chg="mod">
          <ac:chgData name="cường nguyễn" userId="ca11ea2e2c9e006c" providerId="LiveId" clId="{A717421F-EC03-4AB7-A1F2-5375D3C214D7}" dt="2021-03-21T14:21:50.014" v="50898" actId="255"/>
          <ac:spMkLst>
            <pc:docMk/>
            <pc:sldMk cId="149928297" sldId="370"/>
            <ac:spMk id="3" creationId="{25DD24A8-F0EC-490F-A442-742AF85C1159}"/>
          </ac:spMkLst>
        </pc:spChg>
      </pc:sldChg>
      <pc:sldChg chg="modSp add mod modNotesTx">
        <pc:chgData name="cường nguyễn" userId="ca11ea2e2c9e006c" providerId="LiveId" clId="{A717421F-EC03-4AB7-A1F2-5375D3C214D7}" dt="2021-03-21T14:30:34.443" v="50941" actId="20577"/>
        <pc:sldMkLst>
          <pc:docMk/>
          <pc:sldMk cId="1467720101" sldId="371"/>
        </pc:sldMkLst>
        <pc:spChg chg="mod">
          <ac:chgData name="cường nguyễn" userId="ca11ea2e2c9e006c" providerId="LiveId" clId="{A717421F-EC03-4AB7-A1F2-5375D3C214D7}" dt="2021-03-21T14:27:56.970" v="50914" actId="20577"/>
          <ac:spMkLst>
            <pc:docMk/>
            <pc:sldMk cId="1467720101" sldId="371"/>
            <ac:spMk id="2" creationId="{DDD40461-F1F5-4F05-A7DE-6B6CF7F49BC0}"/>
          </ac:spMkLst>
        </pc:spChg>
        <pc:spChg chg="mod">
          <ac:chgData name="cường nguyễn" userId="ca11ea2e2c9e006c" providerId="LiveId" clId="{A717421F-EC03-4AB7-A1F2-5375D3C214D7}" dt="2021-03-21T14:30:04.052" v="50938" actId="20577"/>
          <ac:spMkLst>
            <pc:docMk/>
            <pc:sldMk cId="1467720101" sldId="371"/>
            <ac:spMk id="3" creationId="{25DD24A8-F0EC-490F-A442-742AF85C1159}"/>
          </ac:spMkLst>
        </pc:spChg>
      </pc:sldChg>
      <pc:sldChg chg="addSp delSp modSp add mod setBg setClrOvrMap modNotesTx">
        <pc:chgData name="cường nguyễn" userId="ca11ea2e2c9e006c" providerId="LiveId" clId="{A717421F-EC03-4AB7-A1F2-5375D3C214D7}" dt="2021-03-21T14:38:28.828" v="51354" actId="27636"/>
        <pc:sldMkLst>
          <pc:docMk/>
          <pc:sldMk cId="433858390" sldId="372"/>
        </pc:sldMkLst>
        <pc:spChg chg="mod">
          <ac:chgData name="cường nguyễn" userId="ca11ea2e2c9e006c" providerId="LiveId" clId="{A717421F-EC03-4AB7-A1F2-5375D3C214D7}" dt="2021-03-21T14:35:24.965" v="51320" actId="26606"/>
          <ac:spMkLst>
            <pc:docMk/>
            <pc:sldMk cId="433858390" sldId="372"/>
            <ac:spMk id="2" creationId="{DDD40461-F1F5-4F05-A7DE-6B6CF7F49BC0}"/>
          </ac:spMkLst>
        </pc:spChg>
        <pc:spChg chg="mod">
          <ac:chgData name="cường nguyễn" userId="ca11ea2e2c9e006c" providerId="LiveId" clId="{A717421F-EC03-4AB7-A1F2-5375D3C214D7}" dt="2021-03-21T14:38:28.828" v="51354" actId="27636"/>
          <ac:spMkLst>
            <pc:docMk/>
            <pc:sldMk cId="433858390" sldId="372"/>
            <ac:spMk id="3" creationId="{25DD24A8-F0EC-490F-A442-742AF85C1159}"/>
          </ac:spMkLst>
        </pc:spChg>
        <pc:spChg chg="add del">
          <ac:chgData name="cường nguyễn" userId="ca11ea2e2c9e006c" providerId="LiveId" clId="{A717421F-EC03-4AB7-A1F2-5375D3C214D7}" dt="2021-03-21T14:35:24.893" v="51319" actId="26606"/>
          <ac:spMkLst>
            <pc:docMk/>
            <pc:sldMk cId="433858390" sldId="372"/>
            <ac:spMk id="10" creationId="{6697F791-5FFA-4164-899F-EB52EA72B024}"/>
          </ac:spMkLst>
        </pc:spChg>
        <pc:spChg chg="add del">
          <ac:chgData name="cường nguyễn" userId="ca11ea2e2c9e006c" providerId="LiveId" clId="{A717421F-EC03-4AB7-A1F2-5375D3C214D7}" dt="2021-03-21T14:35:24.893" v="51319" actId="26606"/>
          <ac:spMkLst>
            <pc:docMk/>
            <pc:sldMk cId="433858390" sldId="372"/>
            <ac:spMk id="14" creationId="{B773AB25-A422-41AA-9737-5E04C1966DE1}"/>
          </ac:spMkLst>
        </pc:spChg>
        <pc:spChg chg="add">
          <ac:chgData name="cường nguyễn" userId="ca11ea2e2c9e006c" providerId="LiveId" clId="{A717421F-EC03-4AB7-A1F2-5375D3C214D7}" dt="2021-03-21T14:35:24.965" v="51320" actId="26606"/>
          <ac:spMkLst>
            <pc:docMk/>
            <pc:sldMk cId="433858390" sldId="372"/>
            <ac:spMk id="47" creationId="{C2E4E997-8672-4FFD-B8EC-9932A8E4714B}"/>
          </ac:spMkLst>
        </pc:spChg>
        <pc:grpChg chg="add del">
          <ac:chgData name="cường nguyễn" userId="ca11ea2e2c9e006c" providerId="LiveId" clId="{A717421F-EC03-4AB7-A1F2-5375D3C214D7}" dt="2021-03-21T14:35:24.893" v="51319" actId="26606"/>
          <ac:grpSpMkLst>
            <pc:docMk/>
            <pc:sldMk cId="433858390" sldId="372"/>
            <ac:grpSpMk id="18" creationId="{6AD0D387-1584-4477-B5F8-52B50D4F2205}"/>
          </ac:grpSpMkLst>
        </pc:grpChg>
        <pc:grpChg chg="add">
          <ac:chgData name="cường nguyễn" userId="ca11ea2e2c9e006c" providerId="LiveId" clId="{A717421F-EC03-4AB7-A1F2-5375D3C214D7}" dt="2021-03-21T14:35:24.965" v="51320" actId="26606"/>
          <ac:grpSpMkLst>
            <pc:docMk/>
            <pc:sldMk cId="433858390" sldId="372"/>
            <ac:grpSpMk id="49" creationId="{453E4DEE-E996-40F8-8635-0FF43D7348F9}"/>
          </ac:grpSpMkLst>
        </pc:grpChg>
        <pc:picChg chg="add mod">
          <ac:chgData name="cường nguyễn" userId="ca11ea2e2c9e006c" providerId="LiveId" clId="{A717421F-EC03-4AB7-A1F2-5375D3C214D7}" dt="2021-03-21T14:35:29.171" v="51321" actId="1076"/>
          <ac:picMkLst>
            <pc:docMk/>
            <pc:sldMk cId="433858390" sldId="372"/>
            <ac:picMk id="5" creationId="{D3D5EE5F-B35E-46F3-B264-342E67205D63}"/>
          </ac:picMkLst>
        </pc:picChg>
        <pc:picChg chg="add del">
          <ac:chgData name="cường nguyễn" userId="ca11ea2e2c9e006c" providerId="LiveId" clId="{A717421F-EC03-4AB7-A1F2-5375D3C214D7}" dt="2021-03-21T14:35:24.893" v="51319" actId="26606"/>
          <ac:picMkLst>
            <pc:docMk/>
            <pc:sldMk cId="433858390" sldId="372"/>
            <ac:picMk id="12" creationId="{4E28A1A9-FB81-4816-AAEA-C3B430946951}"/>
          </ac:picMkLst>
        </pc:picChg>
        <pc:picChg chg="add del">
          <ac:chgData name="cường nguyễn" userId="ca11ea2e2c9e006c" providerId="LiveId" clId="{A717421F-EC03-4AB7-A1F2-5375D3C214D7}" dt="2021-03-21T14:35:24.893" v="51319" actId="26606"/>
          <ac:picMkLst>
            <pc:docMk/>
            <pc:sldMk cId="433858390" sldId="372"/>
            <ac:picMk id="16" creationId="{AF0552B8-DE8C-40DF-B29F-1728E6A10619}"/>
          </ac:picMkLst>
        </pc:picChg>
        <pc:picChg chg="add">
          <ac:chgData name="cường nguyễn" userId="ca11ea2e2c9e006c" providerId="LiveId" clId="{A717421F-EC03-4AB7-A1F2-5375D3C214D7}" dt="2021-03-21T14:35:24.965" v="51320" actId="26606"/>
          <ac:picMkLst>
            <pc:docMk/>
            <pc:sldMk cId="433858390" sldId="372"/>
            <ac:picMk id="48" creationId="{FE6BA9E6-1D9E-4D30-B528-D49FA1342E4E}"/>
          </ac:picMkLst>
        </pc:picChg>
      </pc:sldChg>
      <pc:sldChg chg="addSp delSp modSp add mod setBg setClrOvrMap modNotesTx">
        <pc:chgData name="cường nguyễn" userId="ca11ea2e2c9e006c" providerId="LiveId" clId="{A717421F-EC03-4AB7-A1F2-5375D3C214D7}" dt="2021-03-21T14:47:43.848" v="51492" actId="14100"/>
        <pc:sldMkLst>
          <pc:docMk/>
          <pc:sldMk cId="3208176185" sldId="373"/>
        </pc:sldMkLst>
        <pc:spChg chg="mod">
          <ac:chgData name="cường nguyễn" userId="ca11ea2e2c9e006c" providerId="LiveId" clId="{A717421F-EC03-4AB7-A1F2-5375D3C214D7}" dt="2021-03-21T14:46:26.656" v="51489" actId="26606"/>
          <ac:spMkLst>
            <pc:docMk/>
            <pc:sldMk cId="3208176185" sldId="373"/>
            <ac:spMk id="2" creationId="{DDD40461-F1F5-4F05-A7DE-6B6CF7F49BC0}"/>
          </ac:spMkLst>
        </pc:spChg>
        <pc:spChg chg="del mod">
          <ac:chgData name="cường nguyễn" userId="ca11ea2e2c9e006c" providerId="LiveId" clId="{A717421F-EC03-4AB7-A1F2-5375D3C214D7}" dt="2021-03-21T14:46:23.055" v="51488" actId="22"/>
          <ac:spMkLst>
            <pc:docMk/>
            <pc:sldMk cId="3208176185" sldId="373"/>
            <ac:spMk id="3" creationId="{25DD24A8-F0EC-490F-A442-742AF85C1159}"/>
          </ac:spMkLst>
        </pc:spChg>
        <pc:spChg chg="mod">
          <ac:chgData name="cường nguyễn" userId="ca11ea2e2c9e006c" providerId="LiveId" clId="{A717421F-EC03-4AB7-A1F2-5375D3C214D7}" dt="2021-03-21T14:45:49.303" v="51486"/>
          <ac:spMkLst>
            <pc:docMk/>
            <pc:sldMk cId="3208176185" sldId="373"/>
            <ac:spMk id="43" creationId="{AF18F2D8-5B1A-494D-88E6-86D00DD5A32D}"/>
          </ac:spMkLst>
        </pc:spChg>
        <pc:spChg chg="mod">
          <ac:chgData name="cường nguyễn" userId="ca11ea2e2c9e006c" providerId="LiveId" clId="{A717421F-EC03-4AB7-A1F2-5375D3C214D7}" dt="2021-03-21T14:45:49.303" v="51486"/>
          <ac:spMkLst>
            <pc:docMk/>
            <pc:sldMk cId="3208176185" sldId="373"/>
            <ac:spMk id="44" creationId="{3EA88422-47A4-4F23-AA82-DFEDB34EE076}"/>
          </ac:spMkLst>
        </pc:spChg>
        <pc:spChg chg="mod">
          <ac:chgData name="cường nguyễn" userId="ca11ea2e2c9e006c" providerId="LiveId" clId="{A717421F-EC03-4AB7-A1F2-5375D3C214D7}" dt="2021-03-21T14:45:49.303" v="51486"/>
          <ac:spMkLst>
            <pc:docMk/>
            <pc:sldMk cId="3208176185" sldId="373"/>
            <ac:spMk id="45" creationId="{69072C0E-21E3-4C0D-80F4-FCEB63B6EA39}"/>
          </ac:spMkLst>
        </pc:spChg>
        <pc:spChg chg="mod">
          <ac:chgData name="cường nguyễn" userId="ca11ea2e2c9e006c" providerId="LiveId" clId="{A717421F-EC03-4AB7-A1F2-5375D3C214D7}" dt="2021-03-21T14:45:49.303" v="51486"/>
          <ac:spMkLst>
            <pc:docMk/>
            <pc:sldMk cId="3208176185" sldId="373"/>
            <ac:spMk id="46" creationId="{563ACE83-F7C2-4DD8-875D-AE15868A8902}"/>
          </ac:spMkLst>
        </pc:spChg>
        <pc:spChg chg="del">
          <ac:chgData name="cường nguyễn" userId="ca11ea2e2c9e006c" providerId="LiveId" clId="{A717421F-EC03-4AB7-A1F2-5375D3C214D7}" dt="2021-03-21T14:46:26.656" v="51489" actId="26606"/>
          <ac:spMkLst>
            <pc:docMk/>
            <pc:sldMk cId="3208176185" sldId="373"/>
            <ac:spMk id="47" creationId="{C2E4E997-8672-4FFD-B8EC-9932A8E4714B}"/>
          </ac:spMkLst>
        </pc:spChg>
        <pc:spChg chg="mod">
          <ac:chgData name="cường nguyễn" userId="ca11ea2e2c9e006c" providerId="LiveId" clId="{A717421F-EC03-4AB7-A1F2-5375D3C214D7}" dt="2021-03-21T14:45:49.303" v="51486"/>
          <ac:spMkLst>
            <pc:docMk/>
            <pc:sldMk cId="3208176185" sldId="373"/>
            <ac:spMk id="52" creationId="{652B88EB-86A6-4520-82B2-E42F9634AA4E}"/>
          </ac:spMkLst>
        </pc:spChg>
        <pc:spChg chg="mod">
          <ac:chgData name="cường nguyễn" userId="ca11ea2e2c9e006c" providerId="LiveId" clId="{A717421F-EC03-4AB7-A1F2-5375D3C214D7}" dt="2021-03-21T14:45:49.303" v="51486"/>
          <ac:spMkLst>
            <pc:docMk/>
            <pc:sldMk cId="3208176185" sldId="373"/>
            <ac:spMk id="56" creationId="{FA9F978A-9C78-414A-926B-EECCE143C568}"/>
          </ac:spMkLst>
        </pc:spChg>
        <pc:spChg chg="mod">
          <ac:chgData name="cường nguyễn" userId="ca11ea2e2c9e006c" providerId="LiveId" clId="{A717421F-EC03-4AB7-A1F2-5375D3C214D7}" dt="2021-03-21T14:45:49.303" v="51486"/>
          <ac:spMkLst>
            <pc:docMk/>
            <pc:sldMk cId="3208176185" sldId="373"/>
            <ac:spMk id="57" creationId="{21F6514B-55AF-4E9D-B4A1-82F5902DE9B0}"/>
          </ac:spMkLst>
        </pc:spChg>
        <pc:spChg chg="mod">
          <ac:chgData name="cường nguyễn" userId="ca11ea2e2c9e006c" providerId="LiveId" clId="{A717421F-EC03-4AB7-A1F2-5375D3C214D7}" dt="2021-03-21T14:45:49.303" v="51486"/>
          <ac:spMkLst>
            <pc:docMk/>
            <pc:sldMk cId="3208176185" sldId="373"/>
            <ac:spMk id="60" creationId="{3C647278-0A62-4CB1-8B94-44D95A2AEC20}"/>
          </ac:spMkLst>
        </pc:spChg>
        <pc:spChg chg="mod">
          <ac:chgData name="cường nguyễn" userId="ca11ea2e2c9e006c" providerId="LiveId" clId="{A717421F-EC03-4AB7-A1F2-5375D3C214D7}" dt="2021-03-21T14:45:49.303" v="51486"/>
          <ac:spMkLst>
            <pc:docMk/>
            <pc:sldMk cId="3208176185" sldId="373"/>
            <ac:spMk id="61" creationId="{DD05E9EB-8BE5-4179-B50C-06DE81C276CD}"/>
          </ac:spMkLst>
        </pc:spChg>
        <pc:spChg chg="mod">
          <ac:chgData name="cường nguyễn" userId="ca11ea2e2c9e006c" providerId="LiveId" clId="{A717421F-EC03-4AB7-A1F2-5375D3C214D7}" dt="2021-03-21T14:45:49.303" v="51486"/>
          <ac:spMkLst>
            <pc:docMk/>
            <pc:sldMk cId="3208176185" sldId="373"/>
            <ac:spMk id="62" creationId="{3D072804-A0AF-4340-8149-9F38A6B773A9}"/>
          </ac:spMkLst>
        </pc:spChg>
        <pc:spChg chg="mod">
          <ac:chgData name="cường nguyễn" userId="ca11ea2e2c9e006c" providerId="LiveId" clId="{A717421F-EC03-4AB7-A1F2-5375D3C214D7}" dt="2021-03-21T14:45:49.303" v="51486"/>
          <ac:spMkLst>
            <pc:docMk/>
            <pc:sldMk cId="3208176185" sldId="373"/>
            <ac:spMk id="63" creationId="{B858368F-2A61-40FF-880F-8C2BA54EECE6}"/>
          </ac:spMkLst>
        </pc:spChg>
        <pc:spChg chg="mod">
          <ac:chgData name="cường nguyễn" userId="ca11ea2e2c9e006c" providerId="LiveId" clId="{A717421F-EC03-4AB7-A1F2-5375D3C214D7}" dt="2021-03-21T14:45:49.303" v="51486"/>
          <ac:spMkLst>
            <pc:docMk/>
            <pc:sldMk cId="3208176185" sldId="373"/>
            <ac:spMk id="64" creationId="{B62ABC90-B98E-4C98-9918-5D465BB8D5BC}"/>
          </ac:spMkLst>
        </pc:spChg>
        <pc:spChg chg="mod">
          <ac:chgData name="cường nguyễn" userId="ca11ea2e2c9e006c" providerId="LiveId" clId="{A717421F-EC03-4AB7-A1F2-5375D3C214D7}" dt="2021-03-21T14:45:49.303" v="51486"/>
          <ac:spMkLst>
            <pc:docMk/>
            <pc:sldMk cId="3208176185" sldId="373"/>
            <ac:spMk id="68" creationId="{67E856BE-3A0B-4184-844A-A15EB8CB585B}"/>
          </ac:spMkLst>
        </pc:spChg>
        <pc:spChg chg="mod">
          <ac:chgData name="cường nguyễn" userId="ca11ea2e2c9e006c" providerId="LiveId" clId="{A717421F-EC03-4AB7-A1F2-5375D3C214D7}" dt="2021-03-21T14:45:49.303" v="51486"/>
          <ac:spMkLst>
            <pc:docMk/>
            <pc:sldMk cId="3208176185" sldId="373"/>
            <ac:spMk id="69" creationId="{0523A842-3215-41A5-A00F-B5EFEBC20EF5}"/>
          </ac:spMkLst>
        </pc:spChg>
        <pc:spChg chg="mod">
          <ac:chgData name="cường nguyễn" userId="ca11ea2e2c9e006c" providerId="LiveId" clId="{A717421F-EC03-4AB7-A1F2-5375D3C214D7}" dt="2021-03-21T14:45:49.303" v="51486"/>
          <ac:spMkLst>
            <pc:docMk/>
            <pc:sldMk cId="3208176185" sldId="373"/>
            <ac:spMk id="74" creationId="{5726A8CF-A0D5-49D5-B6A4-5E5904AF3E50}"/>
          </ac:spMkLst>
        </pc:spChg>
        <pc:spChg chg="mod">
          <ac:chgData name="cường nguyễn" userId="ca11ea2e2c9e006c" providerId="LiveId" clId="{A717421F-EC03-4AB7-A1F2-5375D3C214D7}" dt="2021-03-21T14:45:49.303" v="51486"/>
          <ac:spMkLst>
            <pc:docMk/>
            <pc:sldMk cId="3208176185" sldId="373"/>
            <ac:spMk id="75" creationId="{BC970EDF-1B27-4BF5-8563-1BCBF428F099}"/>
          </ac:spMkLst>
        </pc:spChg>
        <pc:spChg chg="mod">
          <ac:chgData name="cường nguyễn" userId="ca11ea2e2c9e006c" providerId="LiveId" clId="{A717421F-EC03-4AB7-A1F2-5375D3C214D7}" dt="2021-03-21T14:45:49.303" v="51486"/>
          <ac:spMkLst>
            <pc:docMk/>
            <pc:sldMk cId="3208176185" sldId="373"/>
            <ac:spMk id="76" creationId="{577F2F09-E337-40C9-8616-8B0EFDDC5E6E}"/>
          </ac:spMkLst>
        </pc:spChg>
        <pc:spChg chg="mod">
          <ac:chgData name="cường nguyễn" userId="ca11ea2e2c9e006c" providerId="LiveId" clId="{A717421F-EC03-4AB7-A1F2-5375D3C214D7}" dt="2021-03-21T14:45:49.303" v="51486"/>
          <ac:spMkLst>
            <pc:docMk/>
            <pc:sldMk cId="3208176185" sldId="373"/>
            <ac:spMk id="78" creationId="{01C94FD7-9227-4C04-9E1A-4E8B0406CF4E}"/>
          </ac:spMkLst>
        </pc:spChg>
        <pc:spChg chg="mod">
          <ac:chgData name="cường nguyễn" userId="ca11ea2e2c9e006c" providerId="LiveId" clId="{A717421F-EC03-4AB7-A1F2-5375D3C214D7}" dt="2021-03-21T14:45:49.303" v="51486"/>
          <ac:spMkLst>
            <pc:docMk/>
            <pc:sldMk cId="3208176185" sldId="373"/>
            <ac:spMk id="80" creationId="{256B4824-9642-4783-988A-824602A5D459}"/>
          </ac:spMkLst>
        </pc:spChg>
        <pc:spChg chg="mod">
          <ac:chgData name="cường nguyễn" userId="ca11ea2e2c9e006c" providerId="LiveId" clId="{A717421F-EC03-4AB7-A1F2-5375D3C214D7}" dt="2021-03-21T14:45:49.303" v="51486"/>
          <ac:spMkLst>
            <pc:docMk/>
            <pc:sldMk cId="3208176185" sldId="373"/>
            <ac:spMk id="82" creationId="{F63B7D0E-5F31-423D-9E43-91B7C1868078}"/>
          </ac:spMkLst>
        </pc:spChg>
        <pc:spChg chg="mod">
          <ac:chgData name="cường nguyễn" userId="ca11ea2e2c9e006c" providerId="LiveId" clId="{A717421F-EC03-4AB7-A1F2-5375D3C214D7}" dt="2021-03-21T14:45:49.303" v="51486"/>
          <ac:spMkLst>
            <pc:docMk/>
            <pc:sldMk cId="3208176185" sldId="373"/>
            <ac:spMk id="84" creationId="{1F358429-40F2-46E5-A530-6B652D35E1E7}"/>
          </ac:spMkLst>
        </pc:spChg>
        <pc:spChg chg="mod">
          <ac:chgData name="cường nguyễn" userId="ca11ea2e2c9e006c" providerId="LiveId" clId="{A717421F-EC03-4AB7-A1F2-5375D3C214D7}" dt="2021-03-21T14:45:49.303" v="51486"/>
          <ac:spMkLst>
            <pc:docMk/>
            <pc:sldMk cId="3208176185" sldId="373"/>
            <ac:spMk id="86" creationId="{DEE42BED-52A6-4E29-BEC5-755DA8CBA796}"/>
          </ac:spMkLst>
        </pc:spChg>
        <pc:spChg chg="add">
          <ac:chgData name="cường nguyễn" userId="ca11ea2e2c9e006c" providerId="LiveId" clId="{A717421F-EC03-4AB7-A1F2-5375D3C214D7}" dt="2021-03-21T14:46:26.656" v="51489" actId="26606"/>
          <ac:spMkLst>
            <pc:docMk/>
            <pc:sldMk cId="3208176185" sldId="373"/>
            <ac:spMk id="94" creationId="{6697F791-5FFA-4164-899F-EB52EA72B024}"/>
          </ac:spMkLst>
        </pc:spChg>
        <pc:spChg chg="add">
          <ac:chgData name="cường nguyễn" userId="ca11ea2e2c9e006c" providerId="LiveId" clId="{A717421F-EC03-4AB7-A1F2-5375D3C214D7}" dt="2021-03-21T14:46:26.656" v="51489" actId="26606"/>
          <ac:spMkLst>
            <pc:docMk/>
            <pc:sldMk cId="3208176185" sldId="373"/>
            <ac:spMk id="96" creationId="{B773AB25-A422-41AA-9737-5E04C1966DE1}"/>
          </ac:spMkLst>
        </pc:spChg>
        <pc:spChg chg="add">
          <ac:chgData name="cường nguyễn" userId="ca11ea2e2c9e006c" providerId="LiveId" clId="{A717421F-EC03-4AB7-A1F2-5375D3C214D7}" dt="2021-03-21T14:46:26.656" v="51489" actId="26606"/>
          <ac:spMkLst>
            <pc:docMk/>
            <pc:sldMk cId="3208176185" sldId="373"/>
            <ac:spMk id="98" creationId="{1B178A38-E909-4C2C-9B10-DBE63CF30D22}"/>
          </ac:spMkLst>
        </pc:spChg>
        <pc:grpChg chg="add del mod">
          <ac:chgData name="cường nguyễn" userId="ca11ea2e2c9e006c" providerId="LiveId" clId="{A717421F-EC03-4AB7-A1F2-5375D3C214D7}" dt="2021-03-21T14:45:55.175" v="51487"/>
          <ac:grpSpMkLst>
            <pc:docMk/>
            <pc:sldMk cId="3208176185" sldId="373"/>
            <ac:grpSpMk id="42" creationId="{DFFB23C3-89D1-4571-822B-426C1E7A5523}"/>
          </ac:grpSpMkLst>
        </pc:grpChg>
        <pc:grpChg chg="del">
          <ac:chgData name="cường nguyễn" userId="ca11ea2e2c9e006c" providerId="LiveId" clId="{A717421F-EC03-4AB7-A1F2-5375D3C214D7}" dt="2021-03-21T14:46:26.656" v="51489" actId="26606"/>
          <ac:grpSpMkLst>
            <pc:docMk/>
            <pc:sldMk cId="3208176185" sldId="373"/>
            <ac:grpSpMk id="49" creationId="{453E4DEE-E996-40F8-8635-0FF43D7348F9}"/>
          </ac:grpSpMkLst>
        </pc:grpChg>
        <pc:grpChg chg="mod">
          <ac:chgData name="cường nguyễn" userId="ca11ea2e2c9e006c" providerId="LiveId" clId="{A717421F-EC03-4AB7-A1F2-5375D3C214D7}" dt="2021-03-21T14:45:49.303" v="51486"/>
          <ac:grpSpMkLst>
            <pc:docMk/>
            <pc:sldMk cId="3208176185" sldId="373"/>
            <ac:grpSpMk id="54" creationId="{62C9BDDE-F1BA-484D-8AB9-92367DF7AC76}"/>
          </ac:grpSpMkLst>
        </pc:grpChg>
        <pc:grpChg chg="mod">
          <ac:chgData name="cường nguyễn" userId="ca11ea2e2c9e006c" providerId="LiveId" clId="{A717421F-EC03-4AB7-A1F2-5375D3C214D7}" dt="2021-03-21T14:45:49.303" v="51486"/>
          <ac:grpSpMkLst>
            <pc:docMk/>
            <pc:sldMk cId="3208176185" sldId="373"/>
            <ac:grpSpMk id="55" creationId="{2F0C5ACF-B179-423C-A3DC-420A5D161BFC}"/>
          </ac:grpSpMkLst>
        </pc:grpChg>
        <pc:grpChg chg="mod">
          <ac:chgData name="cường nguyễn" userId="ca11ea2e2c9e006c" providerId="LiveId" clId="{A717421F-EC03-4AB7-A1F2-5375D3C214D7}" dt="2021-03-21T14:45:49.303" v="51486"/>
          <ac:grpSpMkLst>
            <pc:docMk/>
            <pc:sldMk cId="3208176185" sldId="373"/>
            <ac:grpSpMk id="66" creationId="{521A35B2-E481-40C0-A9C8-3602634320EE}"/>
          </ac:grpSpMkLst>
        </pc:grpChg>
        <pc:grpChg chg="mod">
          <ac:chgData name="cường nguyễn" userId="ca11ea2e2c9e006c" providerId="LiveId" clId="{A717421F-EC03-4AB7-A1F2-5375D3C214D7}" dt="2021-03-21T14:45:49.303" v="51486"/>
          <ac:grpSpMkLst>
            <pc:docMk/>
            <pc:sldMk cId="3208176185" sldId="373"/>
            <ac:grpSpMk id="67" creationId="{69C0DA4B-B74E-4975-BE86-B747818DC347}"/>
          </ac:grpSpMkLst>
        </pc:grpChg>
        <pc:grpChg chg="mod">
          <ac:chgData name="cường nguyễn" userId="ca11ea2e2c9e006c" providerId="LiveId" clId="{A717421F-EC03-4AB7-A1F2-5375D3C214D7}" dt="2021-03-21T14:45:49.303" v="51486"/>
          <ac:grpSpMkLst>
            <pc:docMk/>
            <pc:sldMk cId="3208176185" sldId="373"/>
            <ac:grpSpMk id="70" creationId="{62221448-A5B1-49A0-BF00-7BC9DE6BD69B}"/>
          </ac:grpSpMkLst>
        </pc:grpChg>
        <pc:grpChg chg="mod">
          <ac:chgData name="cường nguyễn" userId="ca11ea2e2c9e006c" providerId="LiveId" clId="{A717421F-EC03-4AB7-A1F2-5375D3C214D7}" dt="2021-03-21T14:45:49.303" v="51486"/>
          <ac:grpSpMkLst>
            <pc:docMk/>
            <pc:sldMk cId="3208176185" sldId="373"/>
            <ac:grpSpMk id="71" creationId="{6A3C5EC4-148E-471F-AFFB-18924758846D}"/>
          </ac:grpSpMkLst>
        </pc:grpChg>
        <pc:grpChg chg="add">
          <ac:chgData name="cường nguyễn" userId="ca11ea2e2c9e006c" providerId="LiveId" clId="{A717421F-EC03-4AB7-A1F2-5375D3C214D7}" dt="2021-03-21T14:46:26.656" v="51489" actId="26606"/>
          <ac:grpSpMkLst>
            <pc:docMk/>
            <pc:sldMk cId="3208176185" sldId="373"/>
            <ac:grpSpMk id="99" creationId="{6AD0D387-1584-4477-B5F8-52B50D4F2205}"/>
          </ac:grpSpMkLst>
        </pc:grpChg>
        <pc:picChg chg="del">
          <ac:chgData name="cường nguyễn" userId="ca11ea2e2c9e006c" providerId="LiveId" clId="{A717421F-EC03-4AB7-A1F2-5375D3C214D7}" dt="2021-03-21T14:45:47.522" v="51485" actId="478"/>
          <ac:picMkLst>
            <pc:docMk/>
            <pc:sldMk cId="3208176185" sldId="373"/>
            <ac:picMk id="5" creationId="{D3D5EE5F-B35E-46F3-B264-342E67205D63}"/>
          </ac:picMkLst>
        </pc:picChg>
        <pc:picChg chg="add mod ord">
          <ac:chgData name="cường nguyễn" userId="ca11ea2e2c9e006c" providerId="LiveId" clId="{A717421F-EC03-4AB7-A1F2-5375D3C214D7}" dt="2021-03-21T14:47:43.848" v="51492" actId="14100"/>
          <ac:picMkLst>
            <pc:docMk/>
            <pc:sldMk cId="3208176185" sldId="373"/>
            <ac:picMk id="6" creationId="{7D4FF990-9E8E-4342-B129-85F2F059A288}"/>
          </ac:picMkLst>
        </pc:picChg>
        <pc:picChg chg="del">
          <ac:chgData name="cường nguyễn" userId="ca11ea2e2c9e006c" providerId="LiveId" clId="{A717421F-EC03-4AB7-A1F2-5375D3C214D7}" dt="2021-03-21T14:46:26.656" v="51489" actId="26606"/>
          <ac:picMkLst>
            <pc:docMk/>
            <pc:sldMk cId="3208176185" sldId="373"/>
            <ac:picMk id="48" creationId="{FE6BA9E6-1D9E-4D30-B528-D49FA1342E4E}"/>
          </ac:picMkLst>
        </pc:picChg>
        <pc:picChg chg="add">
          <ac:chgData name="cường nguyễn" userId="ca11ea2e2c9e006c" providerId="LiveId" clId="{A717421F-EC03-4AB7-A1F2-5375D3C214D7}" dt="2021-03-21T14:46:26.656" v="51489" actId="26606"/>
          <ac:picMkLst>
            <pc:docMk/>
            <pc:sldMk cId="3208176185" sldId="373"/>
            <ac:picMk id="95" creationId="{4E28A1A9-FB81-4816-AAEA-C3B430946951}"/>
          </ac:picMkLst>
        </pc:picChg>
        <pc:picChg chg="add">
          <ac:chgData name="cường nguyễn" userId="ca11ea2e2c9e006c" providerId="LiveId" clId="{A717421F-EC03-4AB7-A1F2-5375D3C214D7}" dt="2021-03-21T14:46:26.656" v="51489" actId="26606"/>
          <ac:picMkLst>
            <pc:docMk/>
            <pc:sldMk cId="3208176185" sldId="373"/>
            <ac:picMk id="97" creationId="{AF0552B8-DE8C-40DF-B29F-1728E6A10619}"/>
          </ac:picMkLst>
        </pc:picChg>
        <pc:cxnChg chg="mod">
          <ac:chgData name="cường nguyễn" userId="ca11ea2e2c9e006c" providerId="LiveId" clId="{A717421F-EC03-4AB7-A1F2-5375D3C214D7}" dt="2021-03-21T14:45:49.303" v="51486"/>
          <ac:cxnSpMkLst>
            <pc:docMk/>
            <pc:sldMk cId="3208176185" sldId="373"/>
            <ac:cxnSpMk id="53" creationId="{1380499D-FAE5-4B50-8C73-20087377A3A5}"/>
          </ac:cxnSpMkLst>
        </pc:cxnChg>
        <pc:cxnChg chg="mod">
          <ac:chgData name="cường nguyễn" userId="ca11ea2e2c9e006c" providerId="LiveId" clId="{A717421F-EC03-4AB7-A1F2-5375D3C214D7}" dt="2021-03-21T14:45:49.303" v="51486"/>
          <ac:cxnSpMkLst>
            <pc:docMk/>
            <pc:sldMk cId="3208176185" sldId="373"/>
            <ac:cxnSpMk id="58" creationId="{FB3791F5-E9DB-4146-9E3E-B8A61D7F3C4E}"/>
          </ac:cxnSpMkLst>
        </pc:cxnChg>
        <pc:cxnChg chg="mod">
          <ac:chgData name="cường nguyễn" userId="ca11ea2e2c9e006c" providerId="LiveId" clId="{A717421F-EC03-4AB7-A1F2-5375D3C214D7}" dt="2021-03-21T14:45:49.303" v="51486"/>
          <ac:cxnSpMkLst>
            <pc:docMk/>
            <pc:sldMk cId="3208176185" sldId="373"/>
            <ac:cxnSpMk id="59" creationId="{8656A803-3E9D-4492-9AAA-0D26EFF2144F}"/>
          </ac:cxnSpMkLst>
        </pc:cxnChg>
        <pc:cxnChg chg="mod">
          <ac:chgData name="cường nguyễn" userId="ca11ea2e2c9e006c" providerId="LiveId" clId="{A717421F-EC03-4AB7-A1F2-5375D3C214D7}" dt="2021-03-21T14:45:49.303" v="51486"/>
          <ac:cxnSpMkLst>
            <pc:docMk/>
            <pc:sldMk cId="3208176185" sldId="373"/>
            <ac:cxnSpMk id="65" creationId="{8929F6FB-5E0D-42B5-A442-F6FB3DB9885B}"/>
          </ac:cxnSpMkLst>
        </pc:cxnChg>
        <pc:cxnChg chg="mod">
          <ac:chgData name="cường nguyễn" userId="ca11ea2e2c9e006c" providerId="LiveId" clId="{A717421F-EC03-4AB7-A1F2-5375D3C214D7}" dt="2021-03-21T14:45:49.303" v="51486"/>
          <ac:cxnSpMkLst>
            <pc:docMk/>
            <pc:sldMk cId="3208176185" sldId="373"/>
            <ac:cxnSpMk id="72" creationId="{2493D23E-95AE-4497-8D69-9B070005D7F3}"/>
          </ac:cxnSpMkLst>
        </pc:cxnChg>
        <pc:cxnChg chg="mod">
          <ac:chgData name="cường nguyễn" userId="ca11ea2e2c9e006c" providerId="LiveId" clId="{A717421F-EC03-4AB7-A1F2-5375D3C214D7}" dt="2021-03-21T14:45:49.303" v="51486"/>
          <ac:cxnSpMkLst>
            <pc:docMk/>
            <pc:sldMk cId="3208176185" sldId="373"/>
            <ac:cxnSpMk id="73" creationId="{EFE6D1A5-6683-4B44-8D9F-AED7058C5F66}"/>
          </ac:cxnSpMkLst>
        </pc:cxnChg>
        <pc:cxnChg chg="mod">
          <ac:chgData name="cường nguyễn" userId="ca11ea2e2c9e006c" providerId="LiveId" clId="{A717421F-EC03-4AB7-A1F2-5375D3C214D7}" dt="2021-03-21T14:45:49.303" v="51486"/>
          <ac:cxnSpMkLst>
            <pc:docMk/>
            <pc:sldMk cId="3208176185" sldId="373"/>
            <ac:cxnSpMk id="77" creationId="{850C66FC-27F3-4F6D-9B7E-EAA1BC578ED6}"/>
          </ac:cxnSpMkLst>
        </pc:cxnChg>
        <pc:cxnChg chg="mod">
          <ac:chgData name="cường nguyễn" userId="ca11ea2e2c9e006c" providerId="LiveId" clId="{A717421F-EC03-4AB7-A1F2-5375D3C214D7}" dt="2021-03-21T14:45:49.303" v="51486"/>
          <ac:cxnSpMkLst>
            <pc:docMk/>
            <pc:sldMk cId="3208176185" sldId="373"/>
            <ac:cxnSpMk id="79" creationId="{810CBC91-C888-4DCB-AE7B-4752676158CA}"/>
          </ac:cxnSpMkLst>
        </pc:cxnChg>
        <pc:cxnChg chg="mod">
          <ac:chgData name="cường nguyễn" userId="ca11ea2e2c9e006c" providerId="LiveId" clId="{A717421F-EC03-4AB7-A1F2-5375D3C214D7}" dt="2021-03-21T14:45:49.303" v="51486"/>
          <ac:cxnSpMkLst>
            <pc:docMk/>
            <pc:sldMk cId="3208176185" sldId="373"/>
            <ac:cxnSpMk id="81" creationId="{976F33A2-36DB-4F27-9318-C86B481E9267}"/>
          </ac:cxnSpMkLst>
        </pc:cxnChg>
        <pc:cxnChg chg="mod">
          <ac:chgData name="cường nguyễn" userId="ca11ea2e2c9e006c" providerId="LiveId" clId="{A717421F-EC03-4AB7-A1F2-5375D3C214D7}" dt="2021-03-21T14:45:49.303" v="51486"/>
          <ac:cxnSpMkLst>
            <pc:docMk/>
            <pc:sldMk cId="3208176185" sldId="373"/>
            <ac:cxnSpMk id="83" creationId="{1B71043D-9710-4F4B-B3BA-033E905E171C}"/>
          </ac:cxnSpMkLst>
        </pc:cxnChg>
        <pc:cxnChg chg="mod">
          <ac:chgData name="cường nguyễn" userId="ca11ea2e2c9e006c" providerId="LiveId" clId="{A717421F-EC03-4AB7-A1F2-5375D3C214D7}" dt="2021-03-21T14:45:49.303" v="51486"/>
          <ac:cxnSpMkLst>
            <pc:docMk/>
            <pc:sldMk cId="3208176185" sldId="373"/>
            <ac:cxnSpMk id="85" creationId="{E725A64E-76D4-44FD-85D1-4773561239D5}"/>
          </ac:cxnSpMkLst>
        </pc:cxnChg>
        <pc:cxnChg chg="mod">
          <ac:chgData name="cường nguyễn" userId="ca11ea2e2c9e006c" providerId="LiveId" clId="{A717421F-EC03-4AB7-A1F2-5375D3C214D7}" dt="2021-03-21T14:45:49.303" v="51486"/>
          <ac:cxnSpMkLst>
            <pc:docMk/>
            <pc:sldMk cId="3208176185" sldId="373"/>
            <ac:cxnSpMk id="87" creationId="{A92E44CD-9A25-424F-B5AF-D61D67FF600D}"/>
          </ac:cxnSpMkLst>
        </pc:cxnChg>
      </pc:sldChg>
      <pc:sldChg chg="modSp add mod modNotesTx">
        <pc:chgData name="cường nguyễn" userId="ca11ea2e2c9e006c" providerId="LiveId" clId="{A717421F-EC03-4AB7-A1F2-5375D3C214D7}" dt="2021-03-21T14:55:25.814" v="51502" actId="20577"/>
        <pc:sldMkLst>
          <pc:docMk/>
          <pc:sldMk cId="1935460309" sldId="374"/>
        </pc:sldMkLst>
        <pc:spChg chg="mod">
          <ac:chgData name="cường nguyễn" userId="ca11ea2e2c9e006c" providerId="LiveId" clId="{A717421F-EC03-4AB7-A1F2-5375D3C214D7}" dt="2021-03-21T14:55:21.675" v="51500" actId="2711"/>
          <ac:spMkLst>
            <pc:docMk/>
            <pc:sldMk cId="1935460309" sldId="374"/>
            <ac:spMk id="2" creationId="{DDD40461-F1F5-4F05-A7DE-6B6CF7F49BC0}"/>
          </ac:spMkLst>
        </pc:spChg>
        <pc:spChg chg="mod">
          <ac:chgData name="cường nguyễn" userId="ca11ea2e2c9e006c" providerId="LiveId" clId="{A717421F-EC03-4AB7-A1F2-5375D3C214D7}" dt="2021-03-21T14:55:15.877" v="51499" actId="20577"/>
          <ac:spMkLst>
            <pc:docMk/>
            <pc:sldMk cId="1935460309" sldId="374"/>
            <ac:spMk id="3" creationId="{25DD24A8-F0EC-490F-A442-742AF85C1159}"/>
          </ac:spMkLst>
        </pc:spChg>
      </pc:sldChg>
      <pc:sldChg chg="add del">
        <pc:chgData name="cường nguyễn" userId="ca11ea2e2c9e006c" providerId="LiveId" clId="{A717421F-EC03-4AB7-A1F2-5375D3C214D7}" dt="2021-03-21T14:54:51.555" v="51495"/>
        <pc:sldMkLst>
          <pc:docMk/>
          <pc:sldMk cId="625136228" sldId="375"/>
        </pc:sldMkLst>
      </pc:sldChg>
      <pc:sldChg chg="modSp add mod modNotesTx">
        <pc:chgData name="cường nguyễn" userId="ca11ea2e2c9e006c" providerId="LiveId" clId="{A717421F-EC03-4AB7-A1F2-5375D3C214D7}" dt="2021-04-16T01:08:30.413" v="78295" actId="21"/>
        <pc:sldMkLst>
          <pc:docMk/>
          <pc:sldMk cId="1656619177" sldId="375"/>
        </pc:sldMkLst>
        <pc:spChg chg="mod">
          <ac:chgData name="cường nguyễn" userId="ca11ea2e2c9e006c" providerId="LiveId" clId="{A717421F-EC03-4AB7-A1F2-5375D3C214D7}" dt="2021-03-21T15:04:19.124" v="51510" actId="255"/>
          <ac:spMkLst>
            <pc:docMk/>
            <pc:sldMk cId="1656619177" sldId="375"/>
            <ac:spMk id="2" creationId="{DDD40461-F1F5-4F05-A7DE-6B6CF7F49BC0}"/>
          </ac:spMkLst>
        </pc:spChg>
        <pc:spChg chg="mod">
          <ac:chgData name="cường nguyễn" userId="ca11ea2e2c9e006c" providerId="LiveId" clId="{A717421F-EC03-4AB7-A1F2-5375D3C214D7}" dt="2021-04-16T01:08:30.413" v="78295" actId="21"/>
          <ac:spMkLst>
            <pc:docMk/>
            <pc:sldMk cId="1656619177" sldId="375"/>
            <ac:spMk id="3" creationId="{25DD24A8-F0EC-490F-A442-742AF85C1159}"/>
          </ac:spMkLst>
        </pc:spChg>
      </pc:sldChg>
      <pc:sldChg chg="addSp delSp modSp add mod modNotesTx">
        <pc:chgData name="cường nguyễn" userId="ca11ea2e2c9e006c" providerId="LiveId" clId="{A717421F-EC03-4AB7-A1F2-5375D3C214D7}" dt="2021-03-28T15:27:34.148" v="76811" actId="20577"/>
        <pc:sldMkLst>
          <pc:docMk/>
          <pc:sldMk cId="357039849" sldId="376"/>
        </pc:sldMkLst>
        <pc:spChg chg="mod">
          <ac:chgData name="cường nguyễn" userId="ca11ea2e2c9e006c" providerId="LiveId" clId="{A717421F-EC03-4AB7-A1F2-5375D3C214D7}" dt="2021-03-21T15:19:21.261" v="52432" actId="20577"/>
          <ac:spMkLst>
            <pc:docMk/>
            <pc:sldMk cId="357039849" sldId="376"/>
            <ac:spMk id="2" creationId="{DDD40461-F1F5-4F05-A7DE-6B6CF7F49BC0}"/>
          </ac:spMkLst>
        </pc:spChg>
        <pc:spChg chg="mod">
          <ac:chgData name="cường nguyễn" userId="ca11ea2e2c9e006c" providerId="LiveId" clId="{A717421F-EC03-4AB7-A1F2-5375D3C214D7}" dt="2021-03-21T15:20:23.575" v="52727" actId="20577"/>
          <ac:spMkLst>
            <pc:docMk/>
            <pc:sldMk cId="357039849" sldId="376"/>
            <ac:spMk id="3" creationId="{25DD24A8-F0EC-490F-A442-742AF85C1159}"/>
          </ac:spMkLst>
        </pc:spChg>
        <pc:spChg chg="add del">
          <ac:chgData name="cường nguyễn" userId="ca11ea2e2c9e006c" providerId="LiveId" clId="{A717421F-EC03-4AB7-A1F2-5375D3C214D7}" dt="2021-03-21T15:21:36.905" v="52898" actId="22"/>
          <ac:spMkLst>
            <pc:docMk/>
            <pc:sldMk cId="357039849" sldId="376"/>
            <ac:spMk id="5" creationId="{58BC9DF9-AB06-41BA-B854-E4E1B2CEB185}"/>
          </ac:spMkLst>
        </pc:spChg>
      </pc:sldChg>
      <pc:sldChg chg="modSp add mod modNotesTx">
        <pc:chgData name="cường nguyễn" userId="ca11ea2e2c9e006c" providerId="LiveId" clId="{A717421F-EC03-4AB7-A1F2-5375D3C214D7}" dt="2021-04-11T15:08:23.435" v="77546" actId="20577"/>
        <pc:sldMkLst>
          <pc:docMk/>
          <pc:sldMk cId="2130624000" sldId="377"/>
        </pc:sldMkLst>
        <pc:spChg chg="mod">
          <ac:chgData name="cường nguyễn" userId="ca11ea2e2c9e006c" providerId="LiveId" clId="{A717421F-EC03-4AB7-A1F2-5375D3C214D7}" dt="2021-03-21T15:22:58.078" v="53599" actId="20577"/>
          <ac:spMkLst>
            <pc:docMk/>
            <pc:sldMk cId="2130624000" sldId="377"/>
            <ac:spMk id="3" creationId="{25DD24A8-F0EC-490F-A442-742AF85C1159}"/>
          </ac:spMkLst>
        </pc:spChg>
      </pc:sldChg>
      <pc:sldChg chg="modSp add mod modNotesTx">
        <pc:chgData name="cường nguyễn" userId="ca11ea2e2c9e006c" providerId="LiveId" clId="{A717421F-EC03-4AB7-A1F2-5375D3C214D7}" dt="2021-03-21T15:26:10.051" v="54944" actId="20577"/>
        <pc:sldMkLst>
          <pc:docMk/>
          <pc:sldMk cId="3065105465" sldId="378"/>
        </pc:sldMkLst>
        <pc:spChg chg="mod">
          <ac:chgData name="cường nguyễn" userId="ca11ea2e2c9e006c" providerId="LiveId" clId="{A717421F-EC03-4AB7-A1F2-5375D3C214D7}" dt="2021-03-21T15:24:53.238" v="54586" actId="255"/>
          <ac:spMkLst>
            <pc:docMk/>
            <pc:sldMk cId="3065105465" sldId="378"/>
            <ac:spMk id="3" creationId="{25DD24A8-F0EC-490F-A442-742AF85C1159}"/>
          </ac:spMkLst>
        </pc:spChg>
      </pc:sldChg>
      <pc:sldChg chg="modSp add mod modNotesTx">
        <pc:chgData name="cường nguyễn" userId="ca11ea2e2c9e006c" providerId="LiveId" clId="{A717421F-EC03-4AB7-A1F2-5375D3C214D7}" dt="2021-03-21T15:28:51.926" v="55802" actId="5793"/>
        <pc:sldMkLst>
          <pc:docMk/>
          <pc:sldMk cId="2149671476" sldId="379"/>
        </pc:sldMkLst>
        <pc:spChg chg="mod">
          <ac:chgData name="cường nguyễn" userId="ca11ea2e2c9e006c" providerId="LiveId" clId="{A717421F-EC03-4AB7-A1F2-5375D3C214D7}" dt="2021-03-21T15:27:44.162" v="55531" actId="255"/>
          <ac:spMkLst>
            <pc:docMk/>
            <pc:sldMk cId="2149671476" sldId="379"/>
            <ac:spMk id="3" creationId="{25DD24A8-F0EC-490F-A442-742AF85C1159}"/>
          </ac:spMkLst>
        </pc:spChg>
      </pc:sldChg>
      <pc:sldChg chg="modSp add mod modNotesTx">
        <pc:chgData name="cường nguyễn" userId="ca11ea2e2c9e006c" providerId="LiveId" clId="{A717421F-EC03-4AB7-A1F2-5375D3C214D7}" dt="2021-03-21T15:34:06.148" v="56171" actId="20577"/>
        <pc:sldMkLst>
          <pc:docMk/>
          <pc:sldMk cId="3250812925" sldId="380"/>
        </pc:sldMkLst>
        <pc:spChg chg="mod">
          <ac:chgData name="cường nguyễn" userId="ca11ea2e2c9e006c" providerId="LiveId" clId="{A717421F-EC03-4AB7-A1F2-5375D3C214D7}" dt="2021-03-21T15:29:24.923" v="55860" actId="20577"/>
          <ac:spMkLst>
            <pc:docMk/>
            <pc:sldMk cId="3250812925" sldId="380"/>
            <ac:spMk id="2" creationId="{DDD40461-F1F5-4F05-A7DE-6B6CF7F49BC0}"/>
          </ac:spMkLst>
        </pc:spChg>
        <pc:spChg chg="mod">
          <ac:chgData name="cường nguyễn" userId="ca11ea2e2c9e006c" providerId="LiveId" clId="{A717421F-EC03-4AB7-A1F2-5375D3C214D7}" dt="2021-03-21T15:34:06.148" v="56171" actId="20577"/>
          <ac:spMkLst>
            <pc:docMk/>
            <pc:sldMk cId="3250812925" sldId="380"/>
            <ac:spMk id="3" creationId="{25DD24A8-F0EC-490F-A442-742AF85C1159}"/>
          </ac:spMkLst>
        </pc:spChg>
      </pc:sldChg>
      <pc:sldChg chg="modSp add mod modNotesTx">
        <pc:chgData name="cường nguyễn" userId="ca11ea2e2c9e006c" providerId="LiveId" clId="{A717421F-EC03-4AB7-A1F2-5375D3C214D7}" dt="2021-04-11T15:10:50.149" v="77547" actId="20577"/>
        <pc:sldMkLst>
          <pc:docMk/>
          <pc:sldMk cId="4208101754" sldId="381"/>
        </pc:sldMkLst>
        <pc:spChg chg="mod">
          <ac:chgData name="cường nguyễn" userId="ca11ea2e2c9e006c" providerId="LiveId" clId="{A717421F-EC03-4AB7-A1F2-5375D3C214D7}" dt="2021-03-21T15:34:45.519" v="56266" actId="20577"/>
          <ac:spMkLst>
            <pc:docMk/>
            <pc:sldMk cId="4208101754" sldId="381"/>
            <ac:spMk id="2" creationId="{DDD40461-F1F5-4F05-A7DE-6B6CF7F49BC0}"/>
          </ac:spMkLst>
        </pc:spChg>
        <pc:spChg chg="mod">
          <ac:chgData name="cường nguyễn" userId="ca11ea2e2c9e006c" providerId="LiveId" clId="{A717421F-EC03-4AB7-A1F2-5375D3C214D7}" dt="2021-03-21T15:36:41.518" v="57158" actId="20577"/>
          <ac:spMkLst>
            <pc:docMk/>
            <pc:sldMk cId="4208101754" sldId="381"/>
            <ac:spMk id="3" creationId="{25DD24A8-F0EC-490F-A442-742AF85C1159}"/>
          </ac:spMkLst>
        </pc:spChg>
      </pc:sldChg>
      <pc:sldChg chg="modSp add mod modNotesTx">
        <pc:chgData name="cường nguyễn" userId="ca11ea2e2c9e006c" providerId="LiveId" clId="{A717421F-EC03-4AB7-A1F2-5375D3C214D7}" dt="2021-04-11T15:11:28.867" v="77548" actId="20577"/>
        <pc:sldMkLst>
          <pc:docMk/>
          <pc:sldMk cId="972070806" sldId="382"/>
        </pc:sldMkLst>
        <pc:spChg chg="mod">
          <ac:chgData name="cường nguyễn" userId="ca11ea2e2c9e006c" providerId="LiveId" clId="{A717421F-EC03-4AB7-A1F2-5375D3C214D7}" dt="2021-03-21T15:37:31.238" v="57253" actId="255"/>
          <ac:spMkLst>
            <pc:docMk/>
            <pc:sldMk cId="972070806" sldId="382"/>
            <ac:spMk id="2" creationId="{DDD40461-F1F5-4F05-A7DE-6B6CF7F49BC0}"/>
          </ac:spMkLst>
        </pc:spChg>
        <pc:spChg chg="mod">
          <ac:chgData name="cường nguyễn" userId="ca11ea2e2c9e006c" providerId="LiveId" clId="{A717421F-EC03-4AB7-A1F2-5375D3C214D7}" dt="2021-03-21T15:40:28.621" v="58093" actId="20577"/>
          <ac:spMkLst>
            <pc:docMk/>
            <pc:sldMk cId="972070806" sldId="382"/>
            <ac:spMk id="3" creationId="{25DD24A8-F0EC-490F-A442-742AF85C1159}"/>
          </ac:spMkLst>
        </pc:spChg>
      </pc:sldChg>
      <pc:sldChg chg="modSp add mod">
        <pc:chgData name="cường nguyễn" userId="ca11ea2e2c9e006c" providerId="LiveId" clId="{A717421F-EC03-4AB7-A1F2-5375D3C214D7}" dt="2021-03-21T15:42:36.213" v="58832" actId="20577"/>
        <pc:sldMkLst>
          <pc:docMk/>
          <pc:sldMk cId="3564396554" sldId="383"/>
        </pc:sldMkLst>
        <pc:spChg chg="mod">
          <ac:chgData name="cường nguyễn" userId="ca11ea2e2c9e006c" providerId="LiveId" clId="{A717421F-EC03-4AB7-A1F2-5375D3C214D7}" dt="2021-03-21T15:42:36.213" v="58832" actId="20577"/>
          <ac:spMkLst>
            <pc:docMk/>
            <pc:sldMk cId="3564396554" sldId="383"/>
            <ac:spMk id="3" creationId="{25DD24A8-F0EC-490F-A442-742AF85C1159}"/>
          </ac:spMkLst>
        </pc:spChg>
      </pc:sldChg>
      <pc:sldChg chg="modSp add mod modNotesTx">
        <pc:chgData name="cường nguyễn" userId="ca11ea2e2c9e006c" providerId="LiveId" clId="{A717421F-EC03-4AB7-A1F2-5375D3C214D7}" dt="2021-03-21T15:46:41.388" v="59983" actId="20577"/>
        <pc:sldMkLst>
          <pc:docMk/>
          <pc:sldMk cId="3921695245" sldId="384"/>
        </pc:sldMkLst>
        <pc:spChg chg="mod">
          <ac:chgData name="cường nguyễn" userId="ca11ea2e2c9e006c" providerId="LiveId" clId="{A717421F-EC03-4AB7-A1F2-5375D3C214D7}" dt="2021-03-21T15:46:41.388" v="59983" actId="20577"/>
          <ac:spMkLst>
            <pc:docMk/>
            <pc:sldMk cId="3921695245" sldId="384"/>
            <ac:spMk id="3" creationId="{25DD24A8-F0EC-490F-A442-742AF85C1159}"/>
          </ac:spMkLst>
        </pc:spChg>
      </pc:sldChg>
      <pc:sldChg chg="modSp add mod modNotesTx">
        <pc:chgData name="cường nguyễn" userId="ca11ea2e2c9e006c" providerId="LiveId" clId="{A717421F-EC03-4AB7-A1F2-5375D3C214D7}" dt="2021-04-11T15:13:27.591" v="77550" actId="27636"/>
        <pc:sldMkLst>
          <pc:docMk/>
          <pc:sldMk cId="3917781892" sldId="385"/>
        </pc:sldMkLst>
        <pc:spChg chg="mod">
          <ac:chgData name="cường nguyễn" userId="ca11ea2e2c9e006c" providerId="LiveId" clId="{A717421F-EC03-4AB7-A1F2-5375D3C214D7}" dt="2021-03-21T15:47:13.288" v="60051" actId="20577"/>
          <ac:spMkLst>
            <pc:docMk/>
            <pc:sldMk cId="3917781892" sldId="385"/>
            <ac:spMk id="2" creationId="{DDD40461-F1F5-4F05-A7DE-6B6CF7F49BC0}"/>
          </ac:spMkLst>
        </pc:spChg>
        <pc:spChg chg="mod">
          <ac:chgData name="cường nguyễn" userId="ca11ea2e2c9e006c" providerId="LiveId" clId="{A717421F-EC03-4AB7-A1F2-5375D3C214D7}" dt="2021-04-11T15:13:27.591" v="77550" actId="27636"/>
          <ac:spMkLst>
            <pc:docMk/>
            <pc:sldMk cId="3917781892" sldId="385"/>
            <ac:spMk id="3" creationId="{25DD24A8-F0EC-490F-A442-742AF85C1159}"/>
          </ac:spMkLst>
        </pc:spChg>
      </pc:sldChg>
      <pc:sldChg chg="modSp add mod modNotesTx">
        <pc:chgData name="cường nguyễn" userId="ca11ea2e2c9e006c" providerId="LiveId" clId="{A717421F-EC03-4AB7-A1F2-5375D3C214D7}" dt="2021-03-21T15:57:50.395" v="62231" actId="20577"/>
        <pc:sldMkLst>
          <pc:docMk/>
          <pc:sldMk cId="2291101730" sldId="386"/>
        </pc:sldMkLst>
        <pc:spChg chg="mod">
          <ac:chgData name="cường nguyễn" userId="ca11ea2e2c9e006c" providerId="LiveId" clId="{A717421F-EC03-4AB7-A1F2-5375D3C214D7}" dt="2021-03-21T15:55:24.674" v="62230" actId="255"/>
          <ac:spMkLst>
            <pc:docMk/>
            <pc:sldMk cId="2291101730" sldId="386"/>
            <ac:spMk id="3" creationId="{25DD24A8-F0EC-490F-A442-742AF85C1159}"/>
          </ac:spMkLst>
        </pc:spChg>
      </pc:sldChg>
      <pc:sldChg chg="addSp delSp modSp add mod setBg setClrOvrMap modNotesTx">
        <pc:chgData name="cường nguyễn" userId="ca11ea2e2c9e006c" providerId="LiveId" clId="{A717421F-EC03-4AB7-A1F2-5375D3C214D7}" dt="2021-03-28T15:33:42.854" v="77073" actId="20577"/>
        <pc:sldMkLst>
          <pc:docMk/>
          <pc:sldMk cId="3130734020" sldId="387"/>
        </pc:sldMkLst>
        <pc:spChg chg="mod">
          <ac:chgData name="cường nguyễn" userId="ca11ea2e2c9e006c" providerId="LiveId" clId="{A717421F-EC03-4AB7-A1F2-5375D3C214D7}" dt="2021-03-21T15:58:40.950" v="62236" actId="26606"/>
          <ac:spMkLst>
            <pc:docMk/>
            <pc:sldMk cId="3130734020" sldId="387"/>
            <ac:spMk id="2" creationId="{DDD40461-F1F5-4F05-A7DE-6B6CF7F49BC0}"/>
          </ac:spMkLst>
        </pc:spChg>
        <pc:spChg chg="mod ord">
          <ac:chgData name="cường nguyễn" userId="ca11ea2e2c9e006c" providerId="LiveId" clId="{A717421F-EC03-4AB7-A1F2-5375D3C214D7}" dt="2021-03-21T15:59:53.573" v="62432" actId="5793"/>
          <ac:spMkLst>
            <pc:docMk/>
            <pc:sldMk cId="3130734020" sldId="387"/>
            <ac:spMk id="3" creationId="{25DD24A8-F0EC-490F-A442-742AF85C1159}"/>
          </ac:spMkLst>
        </pc:spChg>
        <pc:spChg chg="add">
          <ac:chgData name="cường nguyễn" userId="ca11ea2e2c9e006c" providerId="LiveId" clId="{A717421F-EC03-4AB7-A1F2-5375D3C214D7}" dt="2021-03-21T15:58:40.950" v="62236" actId="26606"/>
          <ac:spMkLst>
            <pc:docMk/>
            <pc:sldMk cId="3130734020" sldId="387"/>
            <ac:spMk id="12" creationId="{9775AF3B-5284-4B97-9BB7-55C6FB3699C2}"/>
          </ac:spMkLst>
        </pc:spChg>
        <pc:spChg chg="add">
          <ac:chgData name="cường nguyễn" userId="ca11ea2e2c9e006c" providerId="LiveId" clId="{A717421F-EC03-4AB7-A1F2-5375D3C214D7}" dt="2021-03-21T15:58:40.950" v="62236" actId="26606"/>
          <ac:spMkLst>
            <pc:docMk/>
            <pc:sldMk cId="3130734020" sldId="387"/>
            <ac:spMk id="57" creationId="{66D4F5BA-1D71-49B2-8A7F-6B4EB94D7265}"/>
          </ac:spMkLst>
        </pc:spChg>
        <pc:grpChg chg="add">
          <ac:chgData name="cường nguyễn" userId="ca11ea2e2c9e006c" providerId="LiveId" clId="{A717421F-EC03-4AB7-A1F2-5375D3C214D7}" dt="2021-03-21T15:58:40.950" v="62236" actId="26606"/>
          <ac:grpSpMkLst>
            <pc:docMk/>
            <pc:sldMk cId="3130734020" sldId="387"/>
            <ac:grpSpMk id="14" creationId="{A0F1F7ED-DA39-478F-85DA-317DE08941E8}"/>
          </ac:grpSpMkLst>
        </pc:grpChg>
        <pc:picChg chg="add del">
          <ac:chgData name="cường nguyễn" userId="ca11ea2e2c9e006c" providerId="LiveId" clId="{A717421F-EC03-4AB7-A1F2-5375D3C214D7}" dt="2021-03-21T15:58:29.928" v="62234" actId="22"/>
          <ac:picMkLst>
            <pc:docMk/>
            <pc:sldMk cId="3130734020" sldId="387"/>
            <ac:picMk id="5" creationId="{5D3D39B3-403C-410D-A1F1-2E02975C7F16}"/>
          </ac:picMkLst>
        </pc:picChg>
        <pc:picChg chg="add mod">
          <ac:chgData name="cường nguyễn" userId="ca11ea2e2c9e006c" providerId="LiveId" clId="{A717421F-EC03-4AB7-A1F2-5375D3C214D7}" dt="2021-03-28T13:11:41.933" v="69099" actId="1076"/>
          <ac:picMkLst>
            <pc:docMk/>
            <pc:sldMk cId="3130734020" sldId="387"/>
            <ac:picMk id="7" creationId="{F7480D0B-6B01-4CF5-A4D8-3D5C8C935940}"/>
          </ac:picMkLst>
        </pc:picChg>
        <pc:picChg chg="add">
          <ac:chgData name="cường nguyễn" userId="ca11ea2e2c9e006c" providerId="LiveId" clId="{A717421F-EC03-4AB7-A1F2-5375D3C214D7}" dt="2021-03-21T15:58:40.950" v="62236" actId="26606"/>
          <ac:picMkLst>
            <pc:docMk/>
            <pc:sldMk cId="3130734020" sldId="387"/>
            <ac:picMk id="55" creationId="{1B17CCE2-CEEF-40CA-8C4D-0DC2DCA78A23}"/>
          </ac:picMkLst>
        </pc:picChg>
      </pc:sldChg>
      <pc:sldChg chg="modSp add mod">
        <pc:chgData name="cường nguyễn" userId="ca11ea2e2c9e006c" providerId="LiveId" clId="{A717421F-EC03-4AB7-A1F2-5375D3C214D7}" dt="2021-03-21T16:01:48.395" v="62658" actId="255"/>
        <pc:sldMkLst>
          <pc:docMk/>
          <pc:sldMk cId="1645199747" sldId="388"/>
        </pc:sldMkLst>
        <pc:spChg chg="mod">
          <ac:chgData name="cường nguyễn" userId="ca11ea2e2c9e006c" providerId="LiveId" clId="{A717421F-EC03-4AB7-A1F2-5375D3C214D7}" dt="2021-03-21T16:01:13.855" v="62560" actId="20577"/>
          <ac:spMkLst>
            <pc:docMk/>
            <pc:sldMk cId="1645199747" sldId="388"/>
            <ac:spMk id="2" creationId="{DDD40461-F1F5-4F05-A7DE-6B6CF7F49BC0}"/>
          </ac:spMkLst>
        </pc:spChg>
        <pc:spChg chg="mod">
          <ac:chgData name="cường nguyễn" userId="ca11ea2e2c9e006c" providerId="LiveId" clId="{A717421F-EC03-4AB7-A1F2-5375D3C214D7}" dt="2021-03-21T16:01:48.395" v="62658" actId="255"/>
          <ac:spMkLst>
            <pc:docMk/>
            <pc:sldMk cId="1645199747" sldId="388"/>
            <ac:spMk id="3" creationId="{25DD24A8-F0EC-490F-A442-742AF85C1159}"/>
          </ac:spMkLst>
        </pc:spChg>
      </pc:sldChg>
      <pc:sldChg chg="modSp add mod modNotesTx">
        <pc:chgData name="cường nguyễn" userId="ca11ea2e2c9e006c" providerId="LiveId" clId="{A717421F-EC03-4AB7-A1F2-5375D3C214D7}" dt="2021-03-21T16:10:19.776" v="64092" actId="27636"/>
        <pc:sldMkLst>
          <pc:docMk/>
          <pc:sldMk cId="1456799684" sldId="389"/>
        </pc:sldMkLst>
        <pc:spChg chg="mod">
          <ac:chgData name="cường nguyễn" userId="ca11ea2e2c9e006c" providerId="LiveId" clId="{A717421F-EC03-4AB7-A1F2-5375D3C214D7}" dt="2021-03-21T16:04:28.742" v="62722" actId="20577"/>
          <ac:spMkLst>
            <pc:docMk/>
            <pc:sldMk cId="1456799684" sldId="389"/>
            <ac:spMk id="2" creationId="{DDD40461-F1F5-4F05-A7DE-6B6CF7F49BC0}"/>
          </ac:spMkLst>
        </pc:spChg>
        <pc:spChg chg="mod">
          <ac:chgData name="cường nguyễn" userId="ca11ea2e2c9e006c" providerId="LiveId" clId="{A717421F-EC03-4AB7-A1F2-5375D3C214D7}" dt="2021-03-21T16:10:19.776" v="64092" actId="27636"/>
          <ac:spMkLst>
            <pc:docMk/>
            <pc:sldMk cId="1456799684" sldId="389"/>
            <ac:spMk id="3" creationId="{25DD24A8-F0EC-490F-A442-742AF85C1159}"/>
          </ac:spMkLst>
        </pc:spChg>
      </pc:sldChg>
      <pc:sldChg chg="modSp add mod modNotesTx">
        <pc:chgData name="cường nguyễn" userId="ca11ea2e2c9e006c" providerId="LiveId" clId="{A717421F-EC03-4AB7-A1F2-5375D3C214D7}" dt="2021-05-07T02:35:45.215" v="80852" actId="20577"/>
        <pc:sldMkLst>
          <pc:docMk/>
          <pc:sldMk cId="2613924938" sldId="390"/>
        </pc:sldMkLst>
        <pc:spChg chg="mod">
          <ac:chgData name="cường nguyễn" userId="ca11ea2e2c9e006c" providerId="LiveId" clId="{A717421F-EC03-4AB7-A1F2-5375D3C214D7}" dt="2021-05-07T02:35:45.215" v="80852" actId="20577"/>
          <ac:spMkLst>
            <pc:docMk/>
            <pc:sldMk cId="2613924938" sldId="390"/>
            <ac:spMk id="3" creationId="{25DD24A8-F0EC-490F-A442-742AF85C1159}"/>
          </ac:spMkLst>
        </pc:spChg>
      </pc:sldChg>
      <pc:sldChg chg="modSp add mod modNotesTx">
        <pc:chgData name="cường nguyễn" userId="ca11ea2e2c9e006c" providerId="LiveId" clId="{A717421F-EC03-4AB7-A1F2-5375D3C214D7}" dt="2021-05-14T07:31:03.300" v="81508" actId="20577"/>
        <pc:sldMkLst>
          <pc:docMk/>
          <pc:sldMk cId="1375366703" sldId="391"/>
        </pc:sldMkLst>
        <pc:spChg chg="mod">
          <ac:chgData name="cường nguyễn" userId="ca11ea2e2c9e006c" providerId="LiveId" clId="{A717421F-EC03-4AB7-A1F2-5375D3C214D7}" dt="2021-05-14T07:31:03.300" v="81508" actId="20577"/>
          <ac:spMkLst>
            <pc:docMk/>
            <pc:sldMk cId="1375366703" sldId="391"/>
            <ac:spMk id="3" creationId="{25DD24A8-F0EC-490F-A442-742AF85C1159}"/>
          </ac:spMkLst>
        </pc:spChg>
      </pc:sldChg>
      <pc:sldChg chg="new del">
        <pc:chgData name="cường nguyễn" userId="ca11ea2e2c9e006c" providerId="LiveId" clId="{A717421F-EC03-4AB7-A1F2-5375D3C214D7}" dt="2021-03-21T16:15:41.581" v="65899" actId="680"/>
        <pc:sldMkLst>
          <pc:docMk/>
          <pc:sldMk cId="628605688" sldId="392"/>
        </pc:sldMkLst>
      </pc:sldChg>
      <pc:sldChg chg="addSp delSp modSp add mod modNotesTx">
        <pc:chgData name="cường nguyễn" userId="ca11ea2e2c9e006c" providerId="LiveId" clId="{A717421F-EC03-4AB7-A1F2-5375D3C214D7}" dt="2021-03-28T13:14:34.210" v="69102" actId="20577"/>
        <pc:sldMkLst>
          <pc:docMk/>
          <pc:sldMk cId="2478523918" sldId="392"/>
        </pc:sldMkLst>
        <pc:spChg chg="mod">
          <ac:chgData name="cường nguyễn" userId="ca11ea2e2c9e006c" providerId="LiveId" clId="{A717421F-EC03-4AB7-A1F2-5375D3C214D7}" dt="2021-03-21T16:15:52.072" v="65969" actId="20577"/>
          <ac:spMkLst>
            <pc:docMk/>
            <pc:sldMk cId="2478523918" sldId="392"/>
            <ac:spMk id="2" creationId="{DDD40461-F1F5-4F05-A7DE-6B6CF7F49BC0}"/>
          </ac:spMkLst>
        </pc:spChg>
        <pc:spChg chg="del mod">
          <ac:chgData name="cường nguyễn" userId="ca11ea2e2c9e006c" providerId="LiveId" clId="{A717421F-EC03-4AB7-A1F2-5375D3C214D7}" dt="2021-03-21T16:16:09.720" v="65971" actId="3680"/>
          <ac:spMkLst>
            <pc:docMk/>
            <pc:sldMk cId="2478523918" sldId="392"/>
            <ac:spMk id="3" creationId="{25DD24A8-F0EC-490F-A442-742AF85C1159}"/>
          </ac:spMkLst>
        </pc:spChg>
        <pc:graphicFrameChg chg="add mod ord modGraphic">
          <ac:chgData name="cường nguyễn" userId="ca11ea2e2c9e006c" providerId="LiveId" clId="{A717421F-EC03-4AB7-A1F2-5375D3C214D7}" dt="2021-03-21T16:19:37.006" v="66928" actId="2161"/>
          <ac:graphicFrameMkLst>
            <pc:docMk/>
            <pc:sldMk cId="2478523918" sldId="392"/>
            <ac:graphicFrameMk id="4" creationId="{B9840D2B-B46B-4A9E-B22B-A19B7C0DDDA0}"/>
          </ac:graphicFrameMkLst>
        </pc:graphicFrameChg>
      </pc:sldChg>
      <pc:sldChg chg="modSp add mod modNotesTx">
        <pc:chgData name="cường nguyễn" userId="ca11ea2e2c9e006c" providerId="LiveId" clId="{A717421F-EC03-4AB7-A1F2-5375D3C214D7}" dt="2021-03-28T13:14:37.011" v="69103" actId="20577"/>
        <pc:sldMkLst>
          <pc:docMk/>
          <pc:sldMk cId="4245867789" sldId="393"/>
        </pc:sldMkLst>
        <pc:graphicFrameChg chg="modGraphic">
          <ac:chgData name="cường nguyễn" userId="ca11ea2e2c9e006c" providerId="LiveId" clId="{A717421F-EC03-4AB7-A1F2-5375D3C214D7}" dt="2021-03-21T16:21:23.813" v="67805" actId="20577"/>
          <ac:graphicFrameMkLst>
            <pc:docMk/>
            <pc:sldMk cId="4245867789" sldId="393"/>
            <ac:graphicFrameMk id="4" creationId="{B9840D2B-B46B-4A9E-B22B-A19B7C0DDDA0}"/>
          </ac:graphicFrameMkLst>
        </pc:graphicFrameChg>
      </pc:sldChg>
      <pc:sldChg chg="modSp add mod modNotesTx">
        <pc:chgData name="cường nguyễn" userId="ca11ea2e2c9e006c" providerId="LiveId" clId="{A717421F-EC03-4AB7-A1F2-5375D3C214D7}" dt="2021-03-28T15:37:45.669" v="77339" actId="20577"/>
        <pc:sldMkLst>
          <pc:docMk/>
          <pc:sldMk cId="564849518" sldId="394"/>
        </pc:sldMkLst>
        <pc:spChg chg="mod">
          <ac:chgData name="cường nguyễn" userId="ca11ea2e2c9e006c" providerId="LiveId" clId="{A717421F-EC03-4AB7-A1F2-5375D3C214D7}" dt="2021-03-21T16:22:40.400" v="67862" actId="20577"/>
          <ac:spMkLst>
            <pc:docMk/>
            <pc:sldMk cId="564849518" sldId="394"/>
            <ac:spMk id="2" creationId="{DDD40461-F1F5-4F05-A7DE-6B6CF7F49BC0}"/>
          </ac:spMkLst>
        </pc:spChg>
        <pc:spChg chg="mod">
          <ac:chgData name="cường nguyễn" userId="ca11ea2e2c9e006c" providerId="LiveId" clId="{A717421F-EC03-4AB7-A1F2-5375D3C214D7}" dt="2021-03-21T16:24:06.039" v="67962" actId="20577"/>
          <ac:spMkLst>
            <pc:docMk/>
            <pc:sldMk cId="564849518" sldId="394"/>
            <ac:spMk id="3" creationId="{25DD24A8-F0EC-490F-A442-742AF85C1159}"/>
          </ac:spMkLst>
        </pc:spChg>
      </pc:sldChg>
      <pc:sldChg chg="modSp add mod modNotesTx">
        <pc:chgData name="cường nguyễn" userId="ca11ea2e2c9e006c" providerId="LiveId" clId="{A717421F-EC03-4AB7-A1F2-5375D3C214D7}" dt="2021-03-28T13:37:26.158" v="69642" actId="403"/>
        <pc:sldMkLst>
          <pc:docMk/>
          <pc:sldMk cId="3523992809" sldId="395"/>
        </pc:sldMkLst>
        <pc:spChg chg="mod">
          <ac:chgData name="cường nguyễn" userId="ca11ea2e2c9e006c" providerId="LiveId" clId="{A717421F-EC03-4AB7-A1F2-5375D3C214D7}" dt="2021-03-28T13:37:18.393" v="69640" actId="14100"/>
          <ac:spMkLst>
            <pc:docMk/>
            <pc:sldMk cId="3523992809" sldId="395"/>
            <ac:spMk id="2" creationId="{DDD40461-F1F5-4F05-A7DE-6B6CF7F49BC0}"/>
          </ac:spMkLst>
        </pc:spChg>
        <pc:spChg chg="mod">
          <ac:chgData name="cường nguyễn" userId="ca11ea2e2c9e006c" providerId="LiveId" clId="{A717421F-EC03-4AB7-A1F2-5375D3C214D7}" dt="2021-03-28T13:37:26.158" v="69642" actId="403"/>
          <ac:spMkLst>
            <pc:docMk/>
            <pc:sldMk cId="3523992809" sldId="395"/>
            <ac:spMk id="3" creationId="{25DD24A8-F0EC-490F-A442-742AF85C1159}"/>
          </ac:spMkLst>
        </pc:spChg>
      </pc:sldChg>
      <pc:sldChg chg="addSp modSp add mod setBg modNotesTx">
        <pc:chgData name="cường nguyễn" userId="ca11ea2e2c9e006c" providerId="LiveId" clId="{A717421F-EC03-4AB7-A1F2-5375D3C214D7}" dt="2021-04-11T15:22:51.654" v="78285" actId="20577"/>
        <pc:sldMkLst>
          <pc:docMk/>
          <pc:sldMk cId="3925849563" sldId="396"/>
        </pc:sldMkLst>
        <pc:spChg chg="mod">
          <ac:chgData name="cường nguyễn" userId="ca11ea2e2c9e006c" providerId="LiveId" clId="{A717421F-EC03-4AB7-A1F2-5375D3C214D7}" dt="2021-03-28T13:38:22.607" v="69671" actId="26606"/>
          <ac:spMkLst>
            <pc:docMk/>
            <pc:sldMk cId="3925849563" sldId="396"/>
            <ac:spMk id="2" creationId="{DDD40461-F1F5-4F05-A7DE-6B6CF7F49BC0}"/>
          </ac:spMkLst>
        </pc:spChg>
        <pc:spChg chg="mod">
          <ac:chgData name="cường nguyễn" userId="ca11ea2e2c9e006c" providerId="LiveId" clId="{A717421F-EC03-4AB7-A1F2-5375D3C214D7}" dt="2021-03-28T13:38:32.775" v="69680" actId="5793"/>
          <ac:spMkLst>
            <pc:docMk/>
            <pc:sldMk cId="3925849563" sldId="396"/>
            <ac:spMk id="3" creationId="{25DD24A8-F0EC-490F-A442-742AF85C1159}"/>
          </ac:spMkLst>
        </pc:spChg>
        <pc:spChg chg="add">
          <ac:chgData name="cường nguyễn" userId="ca11ea2e2c9e006c" providerId="LiveId" clId="{A717421F-EC03-4AB7-A1F2-5375D3C214D7}" dt="2021-03-28T13:38:22.607" v="69671" actId="26606"/>
          <ac:spMkLst>
            <pc:docMk/>
            <pc:sldMk cId="3925849563" sldId="396"/>
            <ac:spMk id="10" creationId="{A2805736-925B-4E6B-9FAB-73BA23E1E9A1}"/>
          </ac:spMkLst>
        </pc:spChg>
        <pc:spChg chg="add">
          <ac:chgData name="cường nguyễn" userId="ca11ea2e2c9e006c" providerId="LiveId" clId="{A717421F-EC03-4AB7-A1F2-5375D3C214D7}" dt="2021-03-28T13:38:22.607" v="69671" actId="26606"/>
          <ac:spMkLst>
            <pc:docMk/>
            <pc:sldMk cId="3925849563" sldId="396"/>
            <ac:spMk id="12" creationId="{E9EA2B43-8884-423C-B0EB-8949B04621B5}"/>
          </ac:spMkLst>
        </pc:spChg>
        <pc:spChg chg="add">
          <ac:chgData name="cường nguyễn" userId="ca11ea2e2c9e006c" providerId="LiveId" clId="{A717421F-EC03-4AB7-A1F2-5375D3C214D7}" dt="2021-03-28T13:38:22.607" v="69671" actId="26606"/>
          <ac:spMkLst>
            <pc:docMk/>
            <pc:sldMk cId="3925849563" sldId="396"/>
            <ac:spMk id="14" creationId="{F884A938-C405-4F09-AA12-590BEE1DE935}"/>
          </ac:spMkLst>
        </pc:spChg>
        <pc:picChg chg="add mod">
          <ac:chgData name="cường nguyễn" userId="ca11ea2e2c9e006c" providerId="LiveId" clId="{A717421F-EC03-4AB7-A1F2-5375D3C214D7}" dt="2021-03-28T13:38:39.310" v="69682" actId="14100"/>
          <ac:picMkLst>
            <pc:docMk/>
            <pc:sldMk cId="3925849563" sldId="396"/>
            <ac:picMk id="5" creationId="{B1F73135-5967-43AE-AB03-742556FCC754}"/>
          </ac:picMkLst>
        </pc:picChg>
      </pc:sldChg>
      <pc:sldChg chg="addSp delSp modSp add mod modNotesTx">
        <pc:chgData name="cường nguyễn" userId="ca11ea2e2c9e006c" providerId="LiveId" clId="{A717421F-EC03-4AB7-A1F2-5375D3C214D7}" dt="2021-05-07T03:23:36.845" v="80856" actId="14100"/>
        <pc:sldMkLst>
          <pc:docMk/>
          <pc:sldMk cId="3007407385" sldId="397"/>
        </pc:sldMkLst>
        <pc:spChg chg="mod">
          <ac:chgData name="cường nguyễn" userId="ca11ea2e2c9e006c" providerId="LiveId" clId="{A717421F-EC03-4AB7-A1F2-5375D3C214D7}" dt="2021-03-28T13:39:51.763" v="69696" actId="20577"/>
          <ac:spMkLst>
            <pc:docMk/>
            <pc:sldMk cId="3007407385" sldId="397"/>
            <ac:spMk id="3" creationId="{25DD24A8-F0EC-490F-A442-742AF85C1159}"/>
          </ac:spMkLst>
        </pc:spChg>
        <pc:picChg chg="del">
          <ac:chgData name="cường nguyễn" userId="ca11ea2e2c9e006c" providerId="LiveId" clId="{A717421F-EC03-4AB7-A1F2-5375D3C214D7}" dt="2021-03-28T13:39:37.659" v="69684" actId="478"/>
          <ac:picMkLst>
            <pc:docMk/>
            <pc:sldMk cId="3007407385" sldId="397"/>
            <ac:picMk id="5" creationId="{B1F73135-5967-43AE-AB03-742556FCC754}"/>
          </ac:picMkLst>
        </pc:picChg>
        <pc:picChg chg="add mod">
          <ac:chgData name="cường nguyễn" userId="ca11ea2e2c9e006c" providerId="LiveId" clId="{A717421F-EC03-4AB7-A1F2-5375D3C214D7}" dt="2021-05-07T03:23:36.845" v="80856" actId="14100"/>
          <ac:picMkLst>
            <pc:docMk/>
            <pc:sldMk cId="3007407385" sldId="397"/>
            <ac:picMk id="6" creationId="{3C7F4497-FFC9-4AD0-B6C6-EDD60969BC4A}"/>
          </ac:picMkLst>
        </pc:picChg>
      </pc:sldChg>
      <pc:sldChg chg="modSp add mod ord modNotesTx">
        <pc:chgData name="cường nguyễn" userId="ca11ea2e2c9e006c" providerId="LiveId" clId="{A717421F-EC03-4AB7-A1F2-5375D3C214D7}" dt="2021-03-28T13:44:06.776" v="70247" actId="20577"/>
        <pc:sldMkLst>
          <pc:docMk/>
          <pc:sldMk cId="2894972448" sldId="398"/>
        </pc:sldMkLst>
        <pc:spChg chg="mod">
          <ac:chgData name="cường nguyễn" userId="ca11ea2e2c9e006c" providerId="LiveId" clId="{A717421F-EC03-4AB7-A1F2-5375D3C214D7}" dt="2021-03-28T13:42:08.638" v="69726" actId="20577"/>
          <ac:spMkLst>
            <pc:docMk/>
            <pc:sldMk cId="2894972448" sldId="398"/>
            <ac:spMk id="2" creationId="{DDD40461-F1F5-4F05-A7DE-6B6CF7F49BC0}"/>
          </ac:spMkLst>
        </pc:spChg>
        <pc:spChg chg="mod">
          <ac:chgData name="cường nguyễn" userId="ca11ea2e2c9e006c" providerId="LiveId" clId="{A717421F-EC03-4AB7-A1F2-5375D3C214D7}" dt="2021-03-28T13:44:06.776" v="70247" actId="20577"/>
          <ac:spMkLst>
            <pc:docMk/>
            <pc:sldMk cId="2894972448" sldId="398"/>
            <ac:spMk id="3" creationId="{25DD24A8-F0EC-490F-A442-742AF85C1159}"/>
          </ac:spMkLst>
        </pc:spChg>
      </pc:sldChg>
      <pc:sldChg chg="modSp add mod modAnim modNotesTx">
        <pc:chgData name="cường nguyễn" userId="ca11ea2e2c9e006c" providerId="LiveId" clId="{A717421F-EC03-4AB7-A1F2-5375D3C214D7}" dt="2021-05-07T03:50:59.399" v="80872" actId="20577"/>
        <pc:sldMkLst>
          <pc:docMk/>
          <pc:sldMk cId="236617469" sldId="399"/>
        </pc:sldMkLst>
        <pc:spChg chg="mod">
          <ac:chgData name="cường nguyễn" userId="ca11ea2e2c9e006c" providerId="LiveId" clId="{A717421F-EC03-4AB7-A1F2-5375D3C214D7}" dt="2021-03-28T13:44:30.137" v="70320" actId="20577"/>
          <ac:spMkLst>
            <pc:docMk/>
            <pc:sldMk cId="236617469" sldId="399"/>
            <ac:spMk id="2" creationId="{DDD40461-F1F5-4F05-A7DE-6B6CF7F49BC0}"/>
          </ac:spMkLst>
        </pc:spChg>
        <pc:spChg chg="mod">
          <ac:chgData name="cường nguyễn" userId="ca11ea2e2c9e006c" providerId="LiveId" clId="{A717421F-EC03-4AB7-A1F2-5375D3C214D7}" dt="2021-05-07T03:50:59.399" v="80872" actId="20577"/>
          <ac:spMkLst>
            <pc:docMk/>
            <pc:sldMk cId="236617469" sldId="399"/>
            <ac:spMk id="3" creationId="{25DD24A8-F0EC-490F-A442-742AF85C1159}"/>
          </ac:spMkLst>
        </pc:spChg>
      </pc:sldChg>
      <pc:sldChg chg="addSp delSp modSp add mod ord modNotesTx">
        <pc:chgData name="cường nguyễn" userId="ca11ea2e2c9e006c" providerId="LiveId" clId="{A717421F-EC03-4AB7-A1F2-5375D3C214D7}" dt="2021-04-11T15:22:57.047" v="78286" actId="20577"/>
        <pc:sldMkLst>
          <pc:docMk/>
          <pc:sldMk cId="4204165590" sldId="400"/>
        </pc:sldMkLst>
        <pc:spChg chg="mod">
          <ac:chgData name="cường nguyễn" userId="ca11ea2e2c9e006c" providerId="LiveId" clId="{A717421F-EC03-4AB7-A1F2-5375D3C214D7}" dt="2021-03-28T13:53:05.618" v="70569"/>
          <ac:spMkLst>
            <pc:docMk/>
            <pc:sldMk cId="4204165590" sldId="400"/>
            <ac:spMk id="3" creationId="{25DD24A8-F0EC-490F-A442-742AF85C1159}"/>
          </ac:spMkLst>
        </pc:spChg>
        <pc:picChg chg="add mod">
          <ac:chgData name="cường nguyễn" userId="ca11ea2e2c9e006c" providerId="LiveId" clId="{A717421F-EC03-4AB7-A1F2-5375D3C214D7}" dt="2021-03-28T13:52:41.811" v="70566" actId="14100"/>
          <ac:picMkLst>
            <pc:docMk/>
            <pc:sldMk cId="4204165590" sldId="400"/>
            <ac:picMk id="5" creationId="{A975C3BA-DD1D-4BAE-9317-8E110D6DCCED}"/>
          </ac:picMkLst>
        </pc:picChg>
        <pc:picChg chg="del">
          <ac:chgData name="cường nguyễn" userId="ca11ea2e2c9e006c" providerId="LiveId" clId="{A717421F-EC03-4AB7-A1F2-5375D3C214D7}" dt="2021-03-28T13:52:34.707" v="70563" actId="478"/>
          <ac:picMkLst>
            <pc:docMk/>
            <pc:sldMk cId="4204165590" sldId="400"/>
            <ac:picMk id="6" creationId="{3C7F4497-FFC9-4AD0-B6C6-EDD60969BC4A}"/>
          </ac:picMkLst>
        </pc:picChg>
      </pc:sldChg>
      <pc:sldChg chg="new del">
        <pc:chgData name="cường nguyễn" userId="ca11ea2e2c9e006c" providerId="LiveId" clId="{A717421F-EC03-4AB7-A1F2-5375D3C214D7}" dt="2021-03-28T14:46:36.545" v="71874" actId="680"/>
        <pc:sldMkLst>
          <pc:docMk/>
          <pc:sldMk cId="3570879629" sldId="401"/>
        </pc:sldMkLst>
      </pc:sldChg>
      <pc:sldChg chg="modSp add mod modNotesTx">
        <pc:chgData name="cường nguyễn" userId="ca11ea2e2c9e006c" providerId="LiveId" clId="{A717421F-EC03-4AB7-A1F2-5375D3C214D7}" dt="2021-03-28T14:56:17.245" v="73571"/>
        <pc:sldMkLst>
          <pc:docMk/>
          <pc:sldMk cId="4008180110" sldId="401"/>
        </pc:sldMkLst>
        <pc:spChg chg="mod">
          <ac:chgData name="cường nguyễn" userId="ca11ea2e2c9e006c" providerId="LiveId" clId="{A717421F-EC03-4AB7-A1F2-5375D3C214D7}" dt="2021-03-28T14:46:47.606" v="71906" actId="20577"/>
          <ac:spMkLst>
            <pc:docMk/>
            <pc:sldMk cId="4008180110" sldId="401"/>
            <ac:spMk id="2" creationId="{DDD40461-F1F5-4F05-A7DE-6B6CF7F49BC0}"/>
          </ac:spMkLst>
        </pc:spChg>
        <pc:spChg chg="mod">
          <ac:chgData name="cường nguyễn" userId="ca11ea2e2c9e006c" providerId="LiveId" clId="{A717421F-EC03-4AB7-A1F2-5375D3C214D7}" dt="2021-03-28T14:53:47.211" v="73296" actId="20577"/>
          <ac:spMkLst>
            <pc:docMk/>
            <pc:sldMk cId="4008180110" sldId="401"/>
            <ac:spMk id="3" creationId="{25DD24A8-F0EC-490F-A442-742AF85C1159}"/>
          </ac:spMkLst>
        </pc:spChg>
      </pc:sldChg>
      <pc:sldChg chg="addSp delSp modSp add mod setBg modNotesTx">
        <pc:chgData name="cường nguyễn" userId="ca11ea2e2c9e006c" providerId="LiveId" clId="{A717421F-EC03-4AB7-A1F2-5375D3C214D7}" dt="2021-05-07T03:57:30.831" v="80873" actId="14100"/>
        <pc:sldMkLst>
          <pc:docMk/>
          <pc:sldMk cId="2031897825" sldId="402"/>
        </pc:sldMkLst>
        <pc:spChg chg="mod">
          <ac:chgData name="cường nguyễn" userId="ca11ea2e2c9e006c" providerId="LiveId" clId="{A717421F-EC03-4AB7-A1F2-5375D3C214D7}" dt="2021-03-28T15:03:00.524" v="73790"/>
          <ac:spMkLst>
            <pc:docMk/>
            <pc:sldMk cId="2031897825" sldId="402"/>
            <ac:spMk id="2" creationId="{DDD40461-F1F5-4F05-A7DE-6B6CF7F49BC0}"/>
          </ac:spMkLst>
        </pc:spChg>
        <pc:spChg chg="del mod">
          <ac:chgData name="cường nguyễn" userId="ca11ea2e2c9e006c" providerId="LiveId" clId="{A717421F-EC03-4AB7-A1F2-5375D3C214D7}" dt="2021-03-28T15:01:10.893" v="73650" actId="22"/>
          <ac:spMkLst>
            <pc:docMk/>
            <pc:sldMk cId="2031897825" sldId="402"/>
            <ac:spMk id="3" creationId="{25DD24A8-F0EC-490F-A442-742AF85C1159}"/>
          </ac:spMkLst>
        </pc:spChg>
        <pc:spChg chg="add mod">
          <ac:chgData name="cường nguyễn" userId="ca11ea2e2c9e006c" providerId="LiveId" clId="{A717421F-EC03-4AB7-A1F2-5375D3C214D7}" dt="2021-03-28T15:02:58.028" v="73789" actId="21"/>
          <ac:spMkLst>
            <pc:docMk/>
            <pc:sldMk cId="2031897825" sldId="402"/>
            <ac:spMk id="9" creationId="{5EA414C6-BCC2-4603-B2E1-7112138301C2}"/>
          </ac:spMkLst>
        </pc:spChg>
        <pc:spChg chg="add">
          <ac:chgData name="cường nguyễn" userId="ca11ea2e2c9e006c" providerId="LiveId" clId="{A717421F-EC03-4AB7-A1F2-5375D3C214D7}" dt="2021-03-28T15:01:16.918" v="73651" actId="26606"/>
          <ac:spMkLst>
            <pc:docMk/>
            <pc:sldMk cId="2031897825" sldId="402"/>
            <ac:spMk id="12" creationId="{A2805736-925B-4E6B-9FAB-73BA23E1E9A1}"/>
          </ac:spMkLst>
        </pc:spChg>
        <pc:spChg chg="add">
          <ac:chgData name="cường nguyễn" userId="ca11ea2e2c9e006c" providerId="LiveId" clId="{A717421F-EC03-4AB7-A1F2-5375D3C214D7}" dt="2021-03-28T15:01:16.918" v="73651" actId="26606"/>
          <ac:spMkLst>
            <pc:docMk/>
            <pc:sldMk cId="2031897825" sldId="402"/>
            <ac:spMk id="14" creationId="{E9EA2B43-8884-423C-B0EB-8949B04621B5}"/>
          </ac:spMkLst>
        </pc:spChg>
        <pc:spChg chg="add">
          <ac:chgData name="cường nguyễn" userId="ca11ea2e2c9e006c" providerId="LiveId" clId="{A717421F-EC03-4AB7-A1F2-5375D3C214D7}" dt="2021-03-28T15:01:16.918" v="73651" actId="26606"/>
          <ac:spMkLst>
            <pc:docMk/>
            <pc:sldMk cId="2031897825" sldId="402"/>
            <ac:spMk id="16" creationId="{F884A938-C405-4F09-AA12-590BEE1DE935}"/>
          </ac:spMkLst>
        </pc:spChg>
        <pc:picChg chg="add mod ord">
          <ac:chgData name="cường nguyễn" userId="ca11ea2e2c9e006c" providerId="LiveId" clId="{A717421F-EC03-4AB7-A1F2-5375D3C214D7}" dt="2021-05-07T03:57:30.831" v="80873" actId="14100"/>
          <ac:picMkLst>
            <pc:docMk/>
            <pc:sldMk cId="2031897825" sldId="402"/>
            <ac:picMk id="5" creationId="{5920C666-DD7C-4072-9ECE-26BB3528962D}"/>
          </ac:picMkLst>
        </pc:picChg>
      </pc:sldChg>
      <pc:sldChg chg="modSp add mod ord modNotesTx">
        <pc:chgData name="cường nguyễn" userId="ca11ea2e2c9e006c" providerId="LiveId" clId="{A717421F-EC03-4AB7-A1F2-5375D3C214D7}" dt="2021-03-28T15:08:38.751" v="74855" actId="20577"/>
        <pc:sldMkLst>
          <pc:docMk/>
          <pc:sldMk cId="1778452836" sldId="403"/>
        </pc:sldMkLst>
        <pc:spChg chg="mod">
          <ac:chgData name="cường nguyễn" userId="ca11ea2e2c9e006c" providerId="LiveId" clId="{A717421F-EC03-4AB7-A1F2-5375D3C214D7}" dt="2021-03-28T15:03:47.805" v="73862" actId="20577"/>
          <ac:spMkLst>
            <pc:docMk/>
            <pc:sldMk cId="1778452836" sldId="403"/>
            <ac:spMk id="2" creationId="{DDD40461-F1F5-4F05-A7DE-6B6CF7F49BC0}"/>
          </ac:spMkLst>
        </pc:spChg>
        <pc:spChg chg="mod">
          <ac:chgData name="cường nguyễn" userId="ca11ea2e2c9e006c" providerId="LiveId" clId="{A717421F-EC03-4AB7-A1F2-5375D3C214D7}" dt="2021-03-28T15:06:56.142" v="74756" actId="20577"/>
          <ac:spMkLst>
            <pc:docMk/>
            <pc:sldMk cId="1778452836" sldId="403"/>
            <ac:spMk id="3" creationId="{25DD24A8-F0EC-490F-A442-742AF85C1159}"/>
          </ac:spMkLst>
        </pc:spChg>
      </pc:sldChg>
      <pc:sldChg chg="modSp add mod modNotesTx">
        <pc:chgData name="cường nguyễn" userId="ca11ea2e2c9e006c" providerId="LiveId" clId="{A717421F-EC03-4AB7-A1F2-5375D3C214D7}" dt="2021-03-28T15:15:43.583" v="76303" actId="20577"/>
        <pc:sldMkLst>
          <pc:docMk/>
          <pc:sldMk cId="2670388326" sldId="404"/>
        </pc:sldMkLst>
        <pc:spChg chg="mod">
          <ac:chgData name="cường nguyễn" userId="ca11ea2e2c9e006c" providerId="LiveId" clId="{A717421F-EC03-4AB7-A1F2-5375D3C214D7}" dt="2021-03-28T15:10:47.227" v="75503" actId="20577"/>
          <ac:spMkLst>
            <pc:docMk/>
            <pc:sldMk cId="2670388326" sldId="404"/>
            <ac:spMk id="3" creationId="{25DD24A8-F0EC-490F-A442-742AF85C1159}"/>
          </ac:spMkLst>
        </pc:spChg>
      </pc:sldChg>
      <pc:sldChg chg="modSp add mod modNotesTx">
        <pc:chgData name="cường nguyễn" userId="ca11ea2e2c9e006c" providerId="LiveId" clId="{A717421F-EC03-4AB7-A1F2-5375D3C214D7}" dt="2021-03-28T15:15:38.161" v="76302" actId="20577"/>
        <pc:sldMkLst>
          <pc:docMk/>
          <pc:sldMk cId="659687967" sldId="405"/>
        </pc:sldMkLst>
        <pc:spChg chg="mod">
          <ac:chgData name="cường nguyễn" userId="ca11ea2e2c9e006c" providerId="LiveId" clId="{A717421F-EC03-4AB7-A1F2-5375D3C214D7}" dt="2021-03-28T15:12:44.711" v="75524" actId="20577"/>
          <ac:spMkLst>
            <pc:docMk/>
            <pc:sldMk cId="659687967" sldId="405"/>
            <ac:spMk id="2" creationId="{DDD40461-F1F5-4F05-A7DE-6B6CF7F49BC0}"/>
          </ac:spMkLst>
        </pc:spChg>
        <pc:spChg chg="mod">
          <ac:chgData name="cường nguyễn" userId="ca11ea2e2c9e006c" providerId="LiveId" clId="{A717421F-EC03-4AB7-A1F2-5375D3C214D7}" dt="2021-03-28T15:13:36.803" v="75933" actId="20577"/>
          <ac:spMkLst>
            <pc:docMk/>
            <pc:sldMk cId="659687967" sldId="405"/>
            <ac:spMk id="3" creationId="{25DD24A8-F0EC-490F-A442-742AF85C1159}"/>
          </ac:spMkLst>
        </pc:spChg>
      </pc:sldChg>
      <pc:sldChg chg="modSp add mod">
        <pc:chgData name="cường nguyễn" userId="ca11ea2e2c9e006c" providerId="LiveId" clId="{A717421F-EC03-4AB7-A1F2-5375D3C214D7}" dt="2021-03-28T15:15:50.898" v="76304" actId="20577"/>
        <pc:sldMkLst>
          <pc:docMk/>
          <pc:sldMk cId="3958568803" sldId="406"/>
        </pc:sldMkLst>
        <pc:spChg chg="mod">
          <ac:chgData name="cường nguyễn" userId="ca11ea2e2c9e006c" providerId="LiveId" clId="{A717421F-EC03-4AB7-A1F2-5375D3C214D7}" dt="2021-03-28T15:15:50.898" v="76304" actId="20577"/>
          <ac:spMkLst>
            <pc:docMk/>
            <pc:sldMk cId="3958568803" sldId="406"/>
            <ac:spMk id="4" creationId="{8E3A01C9-378B-4D21-90FB-33091CA542BC}"/>
          </ac:spMkLst>
        </pc:spChg>
        <pc:spChg chg="mod">
          <ac:chgData name="cường nguyễn" userId="ca11ea2e2c9e006c" providerId="LiveId" clId="{A717421F-EC03-4AB7-A1F2-5375D3C214D7}" dt="2021-03-28T15:15:30.429" v="76301" actId="120"/>
          <ac:spMkLst>
            <pc:docMk/>
            <pc:sldMk cId="3958568803" sldId="406"/>
            <ac:spMk id="5" creationId="{9D21E203-3AD5-403E-998D-BF918FE74BF6}"/>
          </ac:spMkLst>
        </pc:spChg>
      </pc:sldChg>
      <pc:sldChg chg="modSp add mod ord">
        <pc:chgData name="cường nguyễn" userId="ca11ea2e2c9e006c" providerId="LiveId" clId="{A717421F-EC03-4AB7-A1F2-5375D3C214D7}" dt="2021-04-11T15:18:35.700" v="78284" actId="403"/>
        <pc:sldMkLst>
          <pc:docMk/>
          <pc:sldMk cId="356267220" sldId="407"/>
        </pc:sldMkLst>
        <pc:spChg chg="mod">
          <ac:chgData name="cường nguyễn" userId="ca11ea2e2c9e006c" providerId="LiveId" clId="{A717421F-EC03-4AB7-A1F2-5375D3C214D7}" dt="2021-04-11T15:18:35.700" v="78284" actId="403"/>
          <ac:spMkLst>
            <pc:docMk/>
            <pc:sldMk cId="356267220" sldId="407"/>
            <ac:spMk id="3" creationId="{25DD24A8-F0EC-490F-A442-742AF85C1159}"/>
          </ac:spMkLst>
        </pc:spChg>
      </pc:sldChg>
      <pc:sldChg chg="modSp new mod">
        <pc:chgData name="cường nguyễn" userId="ca11ea2e2c9e006c" providerId="LiveId" clId="{A717421F-EC03-4AB7-A1F2-5375D3C214D7}" dt="2021-05-07T09:00:21.944" v="81423" actId="20577"/>
        <pc:sldMkLst>
          <pc:docMk/>
          <pc:sldMk cId="2206852276" sldId="408"/>
        </pc:sldMkLst>
        <pc:spChg chg="mod">
          <ac:chgData name="cường nguyễn" userId="ca11ea2e2c9e006c" providerId="LiveId" clId="{A717421F-EC03-4AB7-A1F2-5375D3C214D7}" dt="2021-05-07T09:00:21.944" v="81423" actId="20577"/>
          <ac:spMkLst>
            <pc:docMk/>
            <pc:sldMk cId="2206852276" sldId="408"/>
            <ac:spMk id="3" creationId="{ED6F9AB0-C910-4496-A8E7-A7A2BF5266C4}"/>
          </ac:spMkLst>
        </pc:spChg>
      </pc:sldChg>
      <pc:sldChg chg="modSp new mod">
        <pc:chgData name="cường nguyễn" userId="ca11ea2e2c9e006c" providerId="LiveId" clId="{A717421F-EC03-4AB7-A1F2-5375D3C214D7}" dt="2021-04-16T05:52:19.009" v="78959" actId="27636"/>
        <pc:sldMkLst>
          <pc:docMk/>
          <pc:sldMk cId="678477035" sldId="409"/>
        </pc:sldMkLst>
        <pc:spChg chg="mod">
          <ac:chgData name="cường nguyễn" userId="ca11ea2e2c9e006c" providerId="LiveId" clId="{A717421F-EC03-4AB7-A1F2-5375D3C214D7}" dt="2021-04-16T05:52:19.009" v="78959" actId="27636"/>
          <ac:spMkLst>
            <pc:docMk/>
            <pc:sldMk cId="678477035" sldId="409"/>
            <ac:spMk id="3" creationId="{E6AAA97E-995A-42F8-AA71-AB27BA1A366D}"/>
          </ac:spMkLst>
        </pc:spChg>
      </pc:sldChg>
      <pc:sldChg chg="modSp new mod">
        <pc:chgData name="cường nguyễn" userId="ca11ea2e2c9e006c" providerId="LiveId" clId="{A717421F-EC03-4AB7-A1F2-5375D3C214D7}" dt="2021-05-14T08:46:12.171" v="81511" actId="20577"/>
        <pc:sldMkLst>
          <pc:docMk/>
          <pc:sldMk cId="2724026542" sldId="410"/>
        </pc:sldMkLst>
        <pc:spChg chg="mod">
          <ac:chgData name="cường nguyễn" userId="ca11ea2e2c9e006c" providerId="LiveId" clId="{A717421F-EC03-4AB7-A1F2-5375D3C214D7}" dt="2021-05-14T08:45:53.591" v="81509" actId="20577"/>
          <ac:spMkLst>
            <pc:docMk/>
            <pc:sldMk cId="2724026542" sldId="410"/>
            <ac:spMk id="2" creationId="{436C0594-4CB4-4A8A-99D7-0B9050A4025B}"/>
          </ac:spMkLst>
        </pc:spChg>
        <pc:spChg chg="mod">
          <ac:chgData name="cường nguyễn" userId="ca11ea2e2c9e006c" providerId="LiveId" clId="{A717421F-EC03-4AB7-A1F2-5375D3C214D7}" dt="2021-05-14T08:46:12.171" v="81511" actId="20577"/>
          <ac:spMkLst>
            <pc:docMk/>
            <pc:sldMk cId="2724026542" sldId="410"/>
            <ac:spMk id="3" creationId="{538847A2-345C-4B06-AB18-B38FD708280C}"/>
          </ac:spMkLst>
        </pc:spChg>
      </pc:sldChg>
      <pc:sldMasterChg chg="addSp modSp mod modSldLayout">
        <pc:chgData name="cường nguyễn" userId="ca11ea2e2c9e006c" providerId="LiveId" clId="{A717421F-EC03-4AB7-A1F2-5375D3C214D7}" dt="2021-03-05T14:34:09.475" v="285" actId="1076"/>
        <pc:sldMasterMkLst>
          <pc:docMk/>
          <pc:sldMasterMk cId="0" sldId="2147483648"/>
        </pc:sldMasterMkLst>
        <pc:spChg chg="mod">
          <ac:chgData name="cường nguyễn" userId="ca11ea2e2c9e006c" providerId="LiveId" clId="{A717421F-EC03-4AB7-A1F2-5375D3C214D7}" dt="2021-03-05T14:33:21.941" v="284" actId="1035"/>
          <ac:spMkLst>
            <pc:docMk/>
            <pc:sldMasterMk cId="0" sldId="2147483648"/>
            <ac:spMk id="5" creationId="{00000000-0000-0000-0000-000000000000}"/>
          </ac:spMkLst>
        </pc:spChg>
        <pc:picChg chg="mod">
          <ac:chgData name="cường nguyễn" userId="ca11ea2e2c9e006c" providerId="LiveId" clId="{A717421F-EC03-4AB7-A1F2-5375D3C214D7}" dt="2021-03-05T14:33:14.790" v="242" actId="1076"/>
          <ac:picMkLst>
            <pc:docMk/>
            <pc:sldMasterMk cId="0" sldId="2147483648"/>
            <ac:picMk id="7" creationId="{00000000-0000-0000-0000-000000000000}"/>
          </ac:picMkLst>
        </pc:picChg>
        <pc:picChg chg="add mod">
          <ac:chgData name="cường nguyễn" userId="ca11ea2e2c9e006c" providerId="LiveId" clId="{A717421F-EC03-4AB7-A1F2-5375D3C214D7}" dt="2021-03-05T14:32:53.589" v="240" actId="1076"/>
          <ac:picMkLst>
            <pc:docMk/>
            <pc:sldMasterMk cId="0" sldId="2147483648"/>
            <ac:picMk id="48" creationId="{0E51C030-216C-44E1-BEF5-ED59C62E53C5}"/>
          </ac:picMkLst>
        </pc:picChg>
        <pc:sldLayoutChg chg="addSp modSp mod">
          <pc:chgData name="cường nguyễn" userId="ca11ea2e2c9e006c" providerId="LiveId" clId="{A717421F-EC03-4AB7-A1F2-5375D3C214D7}" dt="2021-03-05T14:34:09.475" v="285" actId="1076"/>
          <pc:sldLayoutMkLst>
            <pc:docMk/>
            <pc:sldMasterMk cId="0" sldId="2147483648"/>
            <pc:sldLayoutMk cId="0" sldId="2147483649"/>
          </pc:sldLayoutMkLst>
          <pc:picChg chg="add mod">
            <ac:chgData name="cường nguyễn" userId="ca11ea2e2c9e006c" providerId="LiveId" clId="{A717421F-EC03-4AB7-A1F2-5375D3C214D7}" dt="2021-03-05T14:34:09.475" v="285" actId="1076"/>
            <ac:picMkLst>
              <pc:docMk/>
              <pc:sldMasterMk cId="0" sldId="2147483648"/>
              <pc:sldLayoutMk cId="0" sldId="2147483649"/>
              <ac:picMk id="8" creationId="{7136D7D2-AB6B-48CE-BA0E-180E55AFB3AF}"/>
            </ac:picMkLst>
          </pc:picChg>
        </pc:sldLayoutChg>
      </pc:sldMasterChg>
    </pc:docChg>
  </pc:docChgLst>
  <pc:docChgLst>
    <pc:chgData name="cường nguyễn" userId="ca11ea2e2c9e006c" providerId="LiveId" clId="{4CC55255-41A9-4446-AF3D-0C375400B4EB}"/>
    <pc:docChg chg="modSld">
      <pc:chgData name="cường nguyễn" userId="ca11ea2e2c9e006c" providerId="LiveId" clId="{4CC55255-41A9-4446-AF3D-0C375400B4EB}" dt="2023-02-27T07:20:08.623" v="12" actId="14100"/>
      <pc:docMkLst>
        <pc:docMk/>
      </pc:docMkLst>
      <pc:sldChg chg="modSp mod">
        <pc:chgData name="cường nguyễn" userId="ca11ea2e2c9e006c" providerId="LiveId" clId="{4CC55255-41A9-4446-AF3D-0C375400B4EB}" dt="2023-02-27T07:20:08.623" v="12" actId="14100"/>
        <pc:sldMkLst>
          <pc:docMk/>
          <pc:sldMk cId="2576525366" sldId="291"/>
        </pc:sldMkLst>
        <pc:spChg chg="mod">
          <ac:chgData name="cường nguyễn" userId="ca11ea2e2c9e006c" providerId="LiveId" clId="{4CC55255-41A9-4446-AF3D-0C375400B4EB}" dt="2023-02-27T07:20:08.623" v="12" actId="14100"/>
          <ac:spMkLst>
            <pc:docMk/>
            <pc:sldMk cId="2576525366" sldId="291"/>
            <ac:spMk id="5" creationId="{5E43B9BD-8781-47F3-9FF7-C2E42E9C8FE9}"/>
          </ac:spMkLst>
        </pc:spChg>
      </pc:sldChg>
    </pc:docChg>
  </pc:docChgLst>
  <pc:docChgLst>
    <pc:chgData name="cường nguyễn" userId="ca11ea2e2c9e006c" providerId="LiveId" clId="{BBBAC4A9-B925-4942-8014-936BD7C25EF3}"/>
    <pc:docChg chg="undo custSel addSld modSld sldOrd">
      <pc:chgData name="cường nguyễn" userId="ca11ea2e2c9e006c" providerId="LiveId" clId="{BBBAC4A9-B925-4942-8014-936BD7C25EF3}" dt="2022-04-14T09:04:37.932" v="766" actId="20577"/>
      <pc:docMkLst>
        <pc:docMk/>
      </pc:docMkLst>
      <pc:sldChg chg="modSp mod">
        <pc:chgData name="cường nguyễn" userId="ca11ea2e2c9e006c" providerId="LiveId" clId="{BBBAC4A9-B925-4942-8014-936BD7C25EF3}" dt="2022-02-23T07:37:38.129" v="4" actId="20577"/>
        <pc:sldMkLst>
          <pc:docMk/>
          <pc:sldMk cId="2531685774" sldId="264"/>
        </pc:sldMkLst>
        <pc:spChg chg="mod">
          <ac:chgData name="cường nguyễn" userId="ca11ea2e2c9e006c" providerId="LiveId" clId="{BBBAC4A9-B925-4942-8014-936BD7C25EF3}" dt="2022-02-23T07:37:38.129" v="4" actId="20577"/>
          <ac:spMkLst>
            <pc:docMk/>
            <pc:sldMk cId="2531685774" sldId="264"/>
            <ac:spMk id="3" creationId="{B0E51E13-AD59-481D-B3D8-30795248CA7A}"/>
          </ac:spMkLst>
        </pc:spChg>
      </pc:sldChg>
      <pc:sldChg chg="addSp modSp mod">
        <pc:chgData name="cường nguyễn" userId="ca11ea2e2c9e006c" providerId="LiveId" clId="{BBBAC4A9-B925-4942-8014-936BD7C25EF3}" dt="2022-02-24T07:56:36.180" v="641" actId="20577"/>
        <pc:sldMkLst>
          <pc:docMk/>
          <pc:sldMk cId="3899269114" sldId="271"/>
        </pc:sldMkLst>
        <pc:spChg chg="mod">
          <ac:chgData name="cường nguyễn" userId="ca11ea2e2c9e006c" providerId="LiveId" clId="{BBBAC4A9-B925-4942-8014-936BD7C25EF3}" dt="2022-02-24T07:56:36.180" v="641" actId="20577"/>
          <ac:spMkLst>
            <pc:docMk/>
            <pc:sldMk cId="3899269114" sldId="271"/>
            <ac:spMk id="3" creationId="{94D6B976-228A-4258-B670-79C5FCA37212}"/>
          </ac:spMkLst>
        </pc:spChg>
        <pc:spChg chg="add mod">
          <ac:chgData name="cường nguyễn" userId="ca11ea2e2c9e006c" providerId="LiveId" clId="{BBBAC4A9-B925-4942-8014-936BD7C25EF3}" dt="2022-02-23T01:29:05.060" v="0" actId="767"/>
          <ac:spMkLst>
            <pc:docMk/>
            <pc:sldMk cId="3899269114" sldId="271"/>
            <ac:spMk id="4" creationId="{534E1FBD-1B62-C248-A6CB-7F3512D78C26}"/>
          </ac:spMkLst>
        </pc:spChg>
      </pc:sldChg>
      <pc:sldChg chg="modSp mod">
        <pc:chgData name="cường nguyễn" userId="ca11ea2e2c9e006c" providerId="LiveId" clId="{BBBAC4A9-B925-4942-8014-936BD7C25EF3}" dt="2022-03-01T08:40:40.116" v="647" actId="20577"/>
        <pc:sldMkLst>
          <pc:docMk/>
          <pc:sldMk cId="2576525366" sldId="291"/>
        </pc:sldMkLst>
        <pc:spChg chg="mod">
          <ac:chgData name="cường nguyễn" userId="ca11ea2e2c9e006c" providerId="LiveId" clId="{BBBAC4A9-B925-4942-8014-936BD7C25EF3}" dt="2022-03-01T08:40:40.116" v="647" actId="20577"/>
          <ac:spMkLst>
            <pc:docMk/>
            <pc:sldMk cId="2576525366" sldId="291"/>
            <ac:spMk id="5" creationId="{5E43B9BD-8781-47F3-9FF7-C2E42E9C8FE9}"/>
          </ac:spMkLst>
        </pc:spChg>
      </pc:sldChg>
      <pc:sldChg chg="modSp">
        <pc:chgData name="cường nguyễn" userId="ca11ea2e2c9e006c" providerId="LiveId" clId="{BBBAC4A9-B925-4942-8014-936BD7C25EF3}" dt="2022-03-09T02:52:40.425" v="715" actId="20577"/>
        <pc:sldMkLst>
          <pc:docMk/>
          <pc:sldMk cId="4109755825" sldId="293"/>
        </pc:sldMkLst>
        <pc:spChg chg="mod">
          <ac:chgData name="cường nguyễn" userId="ca11ea2e2c9e006c" providerId="LiveId" clId="{BBBAC4A9-B925-4942-8014-936BD7C25EF3}" dt="2022-03-09T02:52:40.425" v="715" actId="20577"/>
          <ac:spMkLst>
            <pc:docMk/>
            <pc:sldMk cId="4109755825" sldId="293"/>
            <ac:spMk id="3" creationId="{25DD24A8-F0EC-490F-A442-742AF85C1159}"/>
          </ac:spMkLst>
        </pc:spChg>
      </pc:sldChg>
      <pc:sldChg chg="modSp mod">
        <pc:chgData name="cường nguyễn" userId="ca11ea2e2c9e006c" providerId="LiveId" clId="{BBBAC4A9-B925-4942-8014-936BD7C25EF3}" dt="2022-03-28T09:34:36.524" v="758" actId="14100"/>
        <pc:sldMkLst>
          <pc:docMk/>
          <pc:sldMk cId="2603000694" sldId="359"/>
        </pc:sldMkLst>
        <pc:picChg chg="mod">
          <ac:chgData name="cường nguyễn" userId="ca11ea2e2c9e006c" providerId="LiveId" clId="{BBBAC4A9-B925-4942-8014-936BD7C25EF3}" dt="2022-03-28T09:34:36.524" v="758" actId="14100"/>
          <ac:picMkLst>
            <pc:docMk/>
            <pc:sldMk cId="2603000694" sldId="359"/>
            <ac:picMk id="4" creationId="{E4194FD5-FE23-40A1-A5FD-5BEEC0279EA8}"/>
          </ac:picMkLst>
        </pc:picChg>
      </pc:sldChg>
      <pc:sldChg chg="modSp mod modNotesTx">
        <pc:chgData name="cường nguyễn" userId="ca11ea2e2c9e006c" providerId="LiveId" clId="{BBBAC4A9-B925-4942-8014-936BD7C25EF3}" dt="2022-04-14T09:04:37.932" v="766" actId="20577"/>
        <pc:sldMkLst>
          <pc:docMk/>
          <pc:sldMk cId="278132420" sldId="360"/>
        </pc:sldMkLst>
        <pc:spChg chg="mod">
          <ac:chgData name="cường nguyễn" userId="ca11ea2e2c9e006c" providerId="LiveId" clId="{BBBAC4A9-B925-4942-8014-936BD7C25EF3}" dt="2022-04-14T09:04:37.932" v="766" actId="20577"/>
          <ac:spMkLst>
            <pc:docMk/>
            <pc:sldMk cId="278132420" sldId="360"/>
            <ac:spMk id="3" creationId="{25DD24A8-F0EC-490F-A442-742AF85C1159}"/>
          </ac:spMkLst>
        </pc:spChg>
      </pc:sldChg>
      <pc:sldChg chg="addSp delSp modSp add mod ord">
        <pc:chgData name="cường nguyễn" userId="ca11ea2e2c9e006c" providerId="LiveId" clId="{BBBAC4A9-B925-4942-8014-936BD7C25EF3}" dt="2022-03-08T02:56:50.143" v="689" actId="20578"/>
        <pc:sldMkLst>
          <pc:docMk/>
          <pc:sldMk cId="2744874288" sldId="411"/>
        </pc:sldMkLst>
        <pc:spChg chg="mod">
          <ac:chgData name="cường nguyễn" userId="ca11ea2e2c9e006c" providerId="LiveId" clId="{BBBAC4A9-B925-4942-8014-936BD7C25EF3}" dt="2022-03-08T02:56:36.927" v="688" actId="20577"/>
          <ac:spMkLst>
            <pc:docMk/>
            <pc:sldMk cId="2744874288" sldId="411"/>
            <ac:spMk id="2" creationId="{DDD40461-F1F5-4F05-A7DE-6B6CF7F49BC0}"/>
          </ac:spMkLst>
        </pc:spChg>
        <pc:spChg chg="del mod">
          <ac:chgData name="cường nguyễn" userId="ca11ea2e2c9e006c" providerId="LiveId" clId="{BBBAC4A9-B925-4942-8014-936BD7C25EF3}" dt="2022-03-08T02:56:21.632" v="653"/>
          <ac:spMkLst>
            <pc:docMk/>
            <pc:sldMk cId="2744874288" sldId="411"/>
            <ac:spMk id="3" creationId="{25DD24A8-F0EC-490F-A442-742AF85C1159}"/>
          </ac:spMkLst>
        </pc:spChg>
        <pc:picChg chg="add del mod">
          <ac:chgData name="cường nguyễn" userId="ca11ea2e2c9e006c" providerId="LiveId" clId="{BBBAC4A9-B925-4942-8014-936BD7C25EF3}" dt="2022-03-08T02:56:19.222" v="650"/>
          <ac:picMkLst>
            <pc:docMk/>
            <pc:sldMk cId="2744874288" sldId="411"/>
            <ac:picMk id="4" creationId="{EACF6CC1-A18C-524D-A0F8-9B2616F60FEE}"/>
          </ac:picMkLst>
        </pc:picChg>
        <pc:picChg chg="add mod">
          <ac:chgData name="cường nguyễn" userId="ca11ea2e2c9e006c" providerId="LiveId" clId="{BBBAC4A9-B925-4942-8014-936BD7C25EF3}" dt="2022-03-08T02:56:28.979" v="655" actId="14100"/>
          <ac:picMkLst>
            <pc:docMk/>
            <pc:sldMk cId="2744874288" sldId="411"/>
            <ac:picMk id="5" creationId="{C3486078-0C73-3746-B6E6-9F0A9928A9D8}"/>
          </ac:picMkLst>
        </pc:picChg>
      </pc:sldChg>
      <pc:sldChg chg="modSp add mod ord modNotesTx">
        <pc:chgData name="cường nguyễn" userId="ca11ea2e2c9e006c" providerId="LiveId" clId="{BBBAC4A9-B925-4942-8014-936BD7C25EF3}" dt="2022-03-28T09:43:35.317" v="763" actId="403"/>
        <pc:sldMkLst>
          <pc:docMk/>
          <pc:sldMk cId="3125319216" sldId="412"/>
        </pc:sldMkLst>
        <pc:spChg chg="mod">
          <ac:chgData name="cường nguyễn" userId="ca11ea2e2c9e006c" providerId="LiveId" clId="{BBBAC4A9-B925-4942-8014-936BD7C25EF3}" dt="2022-03-28T09:33:30.078" v="737" actId="14100"/>
          <ac:spMkLst>
            <pc:docMk/>
            <pc:sldMk cId="3125319216" sldId="412"/>
            <ac:spMk id="2" creationId="{DDD40461-F1F5-4F05-A7DE-6B6CF7F49BC0}"/>
          </ac:spMkLst>
        </pc:spChg>
        <pc:spChg chg="mod">
          <ac:chgData name="cường nguyễn" userId="ca11ea2e2c9e006c" providerId="LiveId" clId="{BBBAC4A9-B925-4942-8014-936BD7C25EF3}" dt="2022-03-28T09:43:35.317" v="763" actId="403"/>
          <ac:spMkLst>
            <pc:docMk/>
            <pc:sldMk cId="3125319216" sldId="412"/>
            <ac:spMk id="3" creationId="{25DD24A8-F0EC-490F-A442-742AF85C1159}"/>
          </ac:spMkLst>
        </pc:spChg>
      </pc:sldChg>
    </pc:docChg>
  </pc:docChgLst>
  <pc:docChgLst>
    <pc:chgData name="cường nguyễn" userId="ca11ea2e2c9e006c" providerId="LiveId" clId="{55D27214-8522-45A0-9B02-8E9E9A0972B4}"/>
    <pc:docChg chg="modSld">
      <pc:chgData name="cường nguyễn" userId="ca11ea2e2c9e006c" providerId="LiveId" clId="{55D27214-8522-45A0-9B02-8E9E9A0972B4}" dt="2022-02-16T08:25:13.616" v="16" actId="20577"/>
      <pc:docMkLst>
        <pc:docMk/>
      </pc:docMkLst>
      <pc:sldChg chg="modSp mod">
        <pc:chgData name="cường nguyễn" userId="ca11ea2e2c9e006c" providerId="LiveId" clId="{55D27214-8522-45A0-9B02-8E9E9A0972B4}" dt="2022-02-16T08:24:57.791" v="0" actId="20577"/>
        <pc:sldMkLst>
          <pc:docMk/>
          <pc:sldMk cId="2531685774" sldId="264"/>
        </pc:sldMkLst>
        <pc:spChg chg="mod">
          <ac:chgData name="cường nguyễn" userId="ca11ea2e2c9e006c" providerId="LiveId" clId="{55D27214-8522-45A0-9B02-8E9E9A0972B4}" dt="2022-02-16T08:24:57.791" v="0" actId="20577"/>
          <ac:spMkLst>
            <pc:docMk/>
            <pc:sldMk cId="2531685774" sldId="264"/>
            <ac:spMk id="3" creationId="{B0E51E13-AD59-481D-B3D8-30795248CA7A}"/>
          </ac:spMkLst>
        </pc:spChg>
      </pc:sldChg>
      <pc:sldChg chg="modSp mod">
        <pc:chgData name="cường nguyễn" userId="ca11ea2e2c9e006c" providerId="LiveId" clId="{55D27214-8522-45A0-9B02-8E9E9A0972B4}" dt="2022-02-16T08:25:13.616" v="16" actId="20577"/>
        <pc:sldMkLst>
          <pc:docMk/>
          <pc:sldMk cId="854359999" sldId="265"/>
        </pc:sldMkLst>
        <pc:spChg chg="mod">
          <ac:chgData name="cường nguyễn" userId="ca11ea2e2c9e006c" providerId="LiveId" clId="{55D27214-8522-45A0-9B02-8E9E9A0972B4}" dt="2022-02-16T08:25:13.616" v="16" actId="20577"/>
          <ac:spMkLst>
            <pc:docMk/>
            <pc:sldMk cId="854359999" sldId="265"/>
            <ac:spMk id="3" creationId="{B0E51E13-AD59-481D-B3D8-30795248CA7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 </a:t>
            </a:r>
            <a:r>
              <a:rPr lang="en-US" err="1"/>
              <a:t>lần</a:t>
            </a:r>
            <a:r>
              <a:rPr lang="en-US"/>
              <a:t> </a:t>
            </a:r>
            <a:r>
              <a:rPr lang="en-US" err="1"/>
              <a:t>đầu</a:t>
            </a:r>
            <a:r>
              <a:rPr lang="en-US"/>
              <a:t> </a:t>
            </a:r>
            <a:r>
              <a:rPr lang="en-US" err="1"/>
              <a:t>được</a:t>
            </a:r>
            <a:r>
              <a:rPr lang="en-US"/>
              <a:t> </a:t>
            </a:r>
            <a:r>
              <a:rPr lang="en-US" err="1"/>
              <a:t>sử</a:t>
            </a:r>
            <a:r>
              <a:rPr lang="en-US"/>
              <a:t> </a:t>
            </a:r>
            <a:r>
              <a:rPr lang="en-US" err="1"/>
              <a:t>dụng</a:t>
            </a:r>
            <a:r>
              <a:rPr lang="en-US"/>
              <a:t> </a:t>
            </a:r>
            <a:r>
              <a:rPr lang="en-US" err="1"/>
              <a:t>vào</a:t>
            </a:r>
            <a:r>
              <a:rPr lang="en-US"/>
              <a:t> </a:t>
            </a:r>
            <a:r>
              <a:rPr lang="en-US" err="1"/>
              <a:t>cuối</a:t>
            </a:r>
            <a:r>
              <a:rPr lang="en-US"/>
              <a:t> </a:t>
            </a:r>
            <a:r>
              <a:rPr lang="en-US" err="1"/>
              <a:t>những</a:t>
            </a:r>
            <a:r>
              <a:rPr lang="en-US"/>
              <a:t> </a:t>
            </a:r>
            <a:r>
              <a:rPr lang="en-US" err="1"/>
              <a:t>năm</a:t>
            </a:r>
            <a:r>
              <a:rPr lang="en-US"/>
              <a:t> 60. </a:t>
            </a:r>
            <a:r>
              <a:rPr lang="en-US" err="1"/>
              <a:t>Nhưng</a:t>
            </a:r>
            <a:r>
              <a:rPr lang="en-US"/>
              <a:t> </a:t>
            </a:r>
            <a:r>
              <a:rPr lang="en-US" err="1"/>
              <a:t>đến</a:t>
            </a:r>
            <a:r>
              <a:rPr lang="en-US"/>
              <a:t> </a:t>
            </a:r>
            <a:r>
              <a:rPr lang="en-US" err="1"/>
              <a:t>năm</a:t>
            </a:r>
            <a:r>
              <a:rPr lang="en-US"/>
              <a:t> 90 </a:t>
            </a:r>
            <a:r>
              <a:rPr lang="en-US" err="1"/>
              <a:t>mới</a:t>
            </a:r>
            <a:r>
              <a:rPr lang="en-US"/>
              <a:t> </a:t>
            </a:r>
            <a:r>
              <a:rPr lang="en-US" err="1"/>
              <a:t>được</a:t>
            </a:r>
            <a:r>
              <a:rPr lang="en-US"/>
              <a:t> </a:t>
            </a:r>
            <a:r>
              <a:rPr lang="en-US" err="1"/>
              <a:t>xem</a:t>
            </a:r>
            <a:r>
              <a:rPr lang="en-US"/>
              <a:t> </a:t>
            </a:r>
            <a:r>
              <a:rPr lang="en-US" err="1"/>
              <a:t>xét</a:t>
            </a:r>
            <a:r>
              <a:rPr lang="en-US"/>
              <a:t> </a:t>
            </a:r>
            <a:r>
              <a:rPr lang="en-US" err="1"/>
              <a:t>và</a:t>
            </a:r>
            <a:r>
              <a:rPr lang="en-US"/>
              <a:t> </a:t>
            </a:r>
            <a:r>
              <a:rPr lang="en-US" err="1"/>
              <a:t>nghiên</a:t>
            </a:r>
            <a:r>
              <a:rPr lang="en-US"/>
              <a:t> </a:t>
            </a:r>
            <a:r>
              <a:rPr lang="en-US" err="1"/>
              <a:t>cứu</a:t>
            </a:r>
            <a:r>
              <a:rPr lang="en-US"/>
              <a:t> </a:t>
            </a:r>
            <a:r>
              <a:rPr lang="en-US" err="1"/>
              <a:t>rộng</a:t>
            </a:r>
            <a:r>
              <a:rPr lang="en-US"/>
              <a:t> </a:t>
            </a:r>
            <a:r>
              <a:rPr lang="en-US" err="1"/>
              <a:t>rãi</a:t>
            </a:r>
            <a:endParaRPr lang="en-US"/>
          </a:p>
          <a:p>
            <a:r>
              <a:rPr lang="en-US"/>
              <a:t>SA </a:t>
            </a:r>
            <a:r>
              <a:rPr lang="en-US" err="1"/>
              <a:t>được</a:t>
            </a:r>
            <a:r>
              <a:rPr lang="en-US"/>
              <a:t> </a:t>
            </a:r>
            <a:r>
              <a:rPr lang="en-US" err="1"/>
              <a:t>hiểu</a:t>
            </a:r>
            <a:r>
              <a:rPr lang="en-US"/>
              <a:t> </a:t>
            </a:r>
            <a:r>
              <a:rPr lang="en-US" err="1"/>
              <a:t>như</a:t>
            </a:r>
            <a:r>
              <a:rPr lang="en-US"/>
              <a:t> </a:t>
            </a:r>
            <a:r>
              <a:rPr lang="en-US" err="1"/>
              <a:t>một</a:t>
            </a:r>
            <a:r>
              <a:rPr lang="en-US"/>
              <a:t> </a:t>
            </a:r>
            <a:r>
              <a:rPr lang="en-US" err="1"/>
              <a:t>khái</a:t>
            </a:r>
            <a:r>
              <a:rPr lang="en-US"/>
              <a:t> </a:t>
            </a:r>
            <a:r>
              <a:rPr lang="en-US" err="1"/>
              <a:t>niệm</a:t>
            </a:r>
            <a:r>
              <a:rPr lang="en-US"/>
              <a:t> quan </a:t>
            </a:r>
            <a:r>
              <a:rPr lang="en-US" err="1"/>
              <a:t>trọng</a:t>
            </a:r>
            <a:r>
              <a:rPr lang="en-US"/>
              <a:t> </a:t>
            </a:r>
            <a:r>
              <a:rPr lang="en-US" err="1"/>
              <a:t>bắt</a:t>
            </a:r>
            <a:r>
              <a:rPr lang="en-US"/>
              <a:t> </a:t>
            </a:r>
            <a:r>
              <a:rPr lang="en-US" err="1"/>
              <a:t>nguồn</a:t>
            </a:r>
            <a:r>
              <a:rPr lang="en-US"/>
              <a:t> </a:t>
            </a:r>
            <a:r>
              <a:rPr lang="en-US" err="1"/>
              <a:t>từ</a:t>
            </a:r>
            <a:r>
              <a:rPr lang="en-US"/>
              <a:t> </a:t>
            </a:r>
            <a:r>
              <a:rPr lang="en-US" err="1"/>
              <a:t>nghiên</a:t>
            </a:r>
            <a:r>
              <a:rPr lang="en-US"/>
              <a:t> </a:t>
            </a:r>
            <a:r>
              <a:rPr lang="en-US" err="1"/>
              <a:t>cứu</a:t>
            </a:r>
            <a:r>
              <a:rPr lang="en-US"/>
              <a:t> </a:t>
            </a:r>
            <a:r>
              <a:rPr lang="en-US" err="1"/>
              <a:t>của</a:t>
            </a:r>
            <a:r>
              <a:rPr lang="en-US"/>
              <a:t> Dijkstra </a:t>
            </a:r>
            <a:r>
              <a:rPr lang="en-US" err="1"/>
              <a:t>vào</a:t>
            </a:r>
            <a:r>
              <a:rPr lang="en-US"/>
              <a:t> </a:t>
            </a:r>
            <a:r>
              <a:rPr lang="en-US" err="1"/>
              <a:t>năm</a:t>
            </a:r>
            <a:r>
              <a:rPr lang="en-US"/>
              <a:t> 68 </a:t>
            </a:r>
            <a:r>
              <a:rPr lang="en-US" err="1"/>
              <a:t>và</a:t>
            </a:r>
            <a:r>
              <a:rPr lang="en-US"/>
              <a:t> </a:t>
            </a:r>
            <a:r>
              <a:rPr lang="en-US" err="1"/>
              <a:t>Panas</a:t>
            </a:r>
            <a:r>
              <a:rPr lang="en-US"/>
              <a:t> </a:t>
            </a:r>
            <a:r>
              <a:rPr lang="en-US" err="1"/>
              <a:t>vào</a:t>
            </a:r>
            <a:r>
              <a:rPr lang="en-US"/>
              <a:t> </a:t>
            </a:r>
            <a:r>
              <a:rPr lang="en-US" err="1"/>
              <a:t>năm</a:t>
            </a:r>
            <a:r>
              <a:rPr lang="en-US"/>
              <a:t> 70</a:t>
            </a:r>
          </a:p>
        </p:txBody>
      </p:sp>
      <p:sp>
        <p:nvSpPr>
          <p:cNvPr id="4" name="Slide Number Placeholder 3"/>
          <p:cNvSpPr>
            <a:spLocks noGrp="1"/>
          </p:cNvSpPr>
          <p:nvPr>
            <p:ph type="sldNum" sz="quarter" idx="5"/>
          </p:nvPr>
        </p:nvSpPr>
        <p:spPr/>
        <p:txBody>
          <a:bodyPr/>
          <a:lstStyle/>
          <a:p>
            <a:fld id="{C275CD8D-B1D9-4658-A4F0-38CA8D83ED5D}" type="slidenum">
              <a:rPr lang="en-US" smtClean="0"/>
              <a:t>19</a:t>
            </a:fld>
            <a:endParaRPr lang="en-US"/>
          </a:p>
        </p:txBody>
      </p:sp>
    </p:spTree>
    <p:extLst>
      <p:ext uri="{BB962C8B-B14F-4D97-AF65-F5344CB8AC3E}">
        <p14:creationId xmlns:p14="http://schemas.microsoft.com/office/powerpoint/2010/main" val="370437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29</a:t>
            </a:fld>
            <a:endParaRPr lang="en-US"/>
          </a:p>
        </p:txBody>
      </p:sp>
    </p:spTree>
    <p:extLst>
      <p:ext uri="{BB962C8B-B14F-4D97-AF65-F5344CB8AC3E}">
        <p14:creationId xmlns:p14="http://schemas.microsoft.com/office/powerpoint/2010/main" val="241051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30</a:t>
            </a:fld>
            <a:endParaRPr lang="en-US"/>
          </a:p>
        </p:txBody>
      </p:sp>
    </p:spTree>
    <p:extLst>
      <p:ext uri="{BB962C8B-B14F-4D97-AF65-F5344CB8AC3E}">
        <p14:creationId xmlns:p14="http://schemas.microsoft.com/office/powerpoint/2010/main" val="1576806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31</a:t>
            </a:fld>
            <a:endParaRPr lang="en-US"/>
          </a:p>
        </p:txBody>
      </p:sp>
    </p:spTree>
    <p:extLst>
      <p:ext uri="{BB962C8B-B14F-4D97-AF65-F5344CB8AC3E}">
        <p14:creationId xmlns:p14="http://schemas.microsoft.com/office/powerpoint/2010/main" val="253251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32</a:t>
            </a:fld>
            <a:endParaRPr lang="en-US"/>
          </a:p>
        </p:txBody>
      </p:sp>
    </p:spTree>
    <p:extLst>
      <p:ext uri="{BB962C8B-B14F-4D97-AF65-F5344CB8AC3E}">
        <p14:creationId xmlns:p14="http://schemas.microsoft.com/office/powerpoint/2010/main" val="3654148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33</a:t>
            </a:fld>
            <a:endParaRPr lang="en-US"/>
          </a:p>
        </p:txBody>
      </p:sp>
    </p:spTree>
    <p:extLst>
      <p:ext uri="{BB962C8B-B14F-4D97-AF65-F5344CB8AC3E}">
        <p14:creationId xmlns:p14="http://schemas.microsoft.com/office/powerpoint/2010/main" val="56799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34</a:t>
            </a:fld>
            <a:endParaRPr lang="en-US"/>
          </a:p>
        </p:txBody>
      </p:sp>
    </p:spTree>
    <p:extLst>
      <p:ext uri="{BB962C8B-B14F-4D97-AF65-F5344CB8AC3E}">
        <p14:creationId xmlns:p14="http://schemas.microsoft.com/office/powerpoint/2010/main" val="389001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35</a:t>
            </a:fld>
            <a:endParaRPr lang="en-US"/>
          </a:p>
        </p:txBody>
      </p:sp>
    </p:spTree>
    <p:extLst>
      <p:ext uri="{BB962C8B-B14F-4D97-AF65-F5344CB8AC3E}">
        <p14:creationId xmlns:p14="http://schemas.microsoft.com/office/powerpoint/2010/main" val="714758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36</a:t>
            </a:fld>
            <a:endParaRPr lang="en-US"/>
          </a:p>
        </p:txBody>
      </p:sp>
    </p:spTree>
    <p:extLst>
      <p:ext uri="{BB962C8B-B14F-4D97-AF65-F5344CB8AC3E}">
        <p14:creationId xmlns:p14="http://schemas.microsoft.com/office/powerpoint/2010/main" val="1276285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37</a:t>
            </a:fld>
            <a:endParaRPr lang="en-US"/>
          </a:p>
        </p:txBody>
      </p:sp>
    </p:spTree>
    <p:extLst>
      <p:ext uri="{BB962C8B-B14F-4D97-AF65-F5344CB8AC3E}">
        <p14:creationId xmlns:p14="http://schemas.microsoft.com/office/powerpoint/2010/main" val="78305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38</a:t>
            </a:fld>
            <a:endParaRPr lang="en-US"/>
          </a:p>
        </p:txBody>
      </p:sp>
    </p:spTree>
    <p:extLst>
      <p:ext uri="{BB962C8B-B14F-4D97-AF65-F5344CB8AC3E}">
        <p14:creationId xmlns:p14="http://schemas.microsoft.com/office/powerpoint/2010/main" val="28625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Quá</a:t>
            </a:r>
            <a:r>
              <a:rPr lang="en-US"/>
              <a:t> </a:t>
            </a:r>
            <a:r>
              <a:rPr lang="en-US" err="1"/>
              <a:t>trình</a:t>
            </a:r>
            <a:r>
              <a:rPr lang="en-US"/>
              <a:t> </a:t>
            </a:r>
            <a:r>
              <a:rPr lang="en-US" err="1"/>
              <a:t>này</a:t>
            </a:r>
            <a:r>
              <a:rPr lang="en-US"/>
              <a:t> </a:t>
            </a:r>
            <a:r>
              <a:rPr lang="en-US" err="1"/>
              <a:t>liên</a:t>
            </a:r>
            <a:r>
              <a:rPr lang="en-US"/>
              <a:t> quan </a:t>
            </a:r>
            <a:r>
              <a:rPr lang="en-US" err="1"/>
              <a:t>đến</a:t>
            </a:r>
            <a:r>
              <a:rPr lang="en-US"/>
              <a:t> </a:t>
            </a:r>
            <a:r>
              <a:rPr lang="en-US" err="1"/>
              <a:t>một</a:t>
            </a:r>
            <a:r>
              <a:rPr lang="en-US"/>
              <a:t> </a:t>
            </a:r>
            <a:r>
              <a:rPr lang="en-US" err="1"/>
              <a:t>loạt</a:t>
            </a:r>
            <a:r>
              <a:rPr lang="en-US"/>
              <a:t> </a:t>
            </a:r>
            <a:r>
              <a:rPr lang="en-US" err="1"/>
              <a:t>các</a:t>
            </a:r>
            <a:r>
              <a:rPr lang="en-US"/>
              <a:t> </a:t>
            </a:r>
            <a:r>
              <a:rPr lang="en-US" err="1"/>
              <a:t>quyết</a:t>
            </a:r>
            <a:r>
              <a:rPr lang="en-US"/>
              <a:t> </a:t>
            </a:r>
            <a:r>
              <a:rPr lang="en-US" err="1"/>
              <a:t>định</a:t>
            </a:r>
            <a:r>
              <a:rPr lang="en-US"/>
              <a:t> </a:t>
            </a:r>
            <a:r>
              <a:rPr lang="en-US" err="1"/>
              <a:t>và</a:t>
            </a:r>
            <a:r>
              <a:rPr lang="en-US"/>
              <a:t> </a:t>
            </a:r>
            <a:r>
              <a:rPr lang="en-US" err="1"/>
              <a:t>mỗi</a:t>
            </a:r>
            <a:r>
              <a:rPr lang="en-US"/>
              <a:t> </a:t>
            </a:r>
            <a:r>
              <a:rPr lang="en-US" err="1"/>
              <a:t>quyết</a:t>
            </a:r>
            <a:r>
              <a:rPr lang="en-US"/>
              <a:t> </a:t>
            </a:r>
            <a:r>
              <a:rPr lang="en-US" err="1"/>
              <a:t>định</a:t>
            </a:r>
            <a:r>
              <a:rPr lang="en-US"/>
              <a:t> </a:t>
            </a:r>
            <a:r>
              <a:rPr lang="en-US" err="1"/>
              <a:t>thực</a:t>
            </a:r>
            <a:r>
              <a:rPr lang="en-US"/>
              <a:t> </a:t>
            </a:r>
            <a:r>
              <a:rPr lang="en-US" err="1"/>
              <a:t>sự</a:t>
            </a:r>
            <a:r>
              <a:rPr lang="en-US"/>
              <a:t> </a:t>
            </a:r>
            <a:r>
              <a:rPr lang="en-US" err="1"/>
              <a:t>có</a:t>
            </a:r>
            <a:r>
              <a:rPr lang="en-US"/>
              <a:t> </a:t>
            </a:r>
            <a:r>
              <a:rPr lang="en-US" err="1"/>
              <a:t>thể</a:t>
            </a:r>
            <a:r>
              <a:rPr lang="en-US"/>
              <a:t> </a:t>
            </a:r>
            <a:r>
              <a:rPr lang="en-US" err="1"/>
              <a:t>tác</a:t>
            </a:r>
            <a:r>
              <a:rPr lang="en-US"/>
              <a:t> </a:t>
            </a:r>
            <a:r>
              <a:rPr lang="en-US" err="1"/>
              <a:t>động</a:t>
            </a:r>
            <a:r>
              <a:rPr lang="en-US"/>
              <a:t> </a:t>
            </a:r>
            <a:r>
              <a:rPr lang="en-US" err="1"/>
              <a:t>đến</a:t>
            </a:r>
            <a:r>
              <a:rPr lang="en-US"/>
              <a:t> </a:t>
            </a:r>
            <a:r>
              <a:rPr lang="en-US" err="1"/>
              <a:t>chất</a:t>
            </a:r>
            <a:r>
              <a:rPr lang="en-US"/>
              <a:t> </a:t>
            </a:r>
            <a:r>
              <a:rPr lang="en-US" err="1"/>
              <a:t>lượng</a:t>
            </a:r>
            <a:r>
              <a:rPr lang="en-US"/>
              <a:t>, </a:t>
            </a:r>
            <a:r>
              <a:rPr lang="en-US" err="1"/>
              <a:t>hiệu</a:t>
            </a:r>
            <a:r>
              <a:rPr lang="en-US"/>
              <a:t> </a:t>
            </a:r>
            <a:r>
              <a:rPr lang="en-US" err="1"/>
              <a:t>năng</a:t>
            </a:r>
            <a:r>
              <a:rPr lang="en-US"/>
              <a:t>, </a:t>
            </a:r>
            <a:r>
              <a:rPr lang="en-US" err="1"/>
              <a:t>bảo</a:t>
            </a:r>
            <a:r>
              <a:rPr lang="en-US"/>
              <a:t> </a:t>
            </a:r>
            <a:r>
              <a:rPr lang="en-US" err="1"/>
              <a:t>trì</a:t>
            </a:r>
            <a:r>
              <a:rPr lang="en-US"/>
              <a:t> </a:t>
            </a:r>
            <a:r>
              <a:rPr lang="en-US" err="1"/>
              <a:t>và</a:t>
            </a:r>
            <a:r>
              <a:rPr lang="en-US"/>
              <a:t> </a:t>
            </a:r>
            <a:r>
              <a:rPr lang="en-US" err="1"/>
              <a:t>thành</a:t>
            </a:r>
            <a:r>
              <a:rPr lang="en-US"/>
              <a:t> </a:t>
            </a:r>
            <a:r>
              <a:rPr lang="en-US" err="1"/>
              <a:t>công</a:t>
            </a:r>
            <a:r>
              <a:rPr lang="en-US"/>
              <a:t> </a:t>
            </a:r>
            <a:r>
              <a:rPr lang="en-US" err="1"/>
              <a:t>chung</a:t>
            </a:r>
            <a:r>
              <a:rPr lang="en-US"/>
              <a:t> </a:t>
            </a:r>
            <a:r>
              <a:rPr lang="en-US" err="1"/>
              <a:t>của</a:t>
            </a:r>
            <a:r>
              <a:rPr lang="en-US"/>
              <a:t> </a:t>
            </a:r>
            <a:r>
              <a:rPr lang="en-US" err="1"/>
              <a:t>một</a:t>
            </a:r>
            <a:r>
              <a:rPr lang="en-US"/>
              <a:t> </a:t>
            </a:r>
            <a:r>
              <a:rPr lang="en-US" err="1"/>
              <a:t>hệ</a:t>
            </a:r>
            <a:r>
              <a:rPr lang="en-US"/>
              <a:t> </a:t>
            </a:r>
            <a:r>
              <a:rPr lang="en-US" err="1"/>
              <a:t>ứng</a:t>
            </a:r>
            <a:r>
              <a:rPr lang="en-US"/>
              <a:t> </a:t>
            </a:r>
            <a:r>
              <a:rPr lang="en-US" err="1"/>
              <a:t>dụng</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Để</a:t>
            </a:r>
            <a:r>
              <a:rPr lang="en-US"/>
              <a:t> </a:t>
            </a:r>
            <a:r>
              <a:rPr lang="en-US" err="1"/>
              <a:t>hiểu</a:t>
            </a:r>
            <a:r>
              <a:rPr lang="en-US"/>
              <a:t> </a:t>
            </a:r>
            <a:r>
              <a:rPr lang="en-US" err="1"/>
              <a:t>rõ</a:t>
            </a:r>
            <a:r>
              <a:rPr lang="en-US"/>
              <a:t> </a:t>
            </a:r>
            <a:r>
              <a:rPr lang="en-US" err="1"/>
              <a:t>hơn</a:t>
            </a:r>
            <a:r>
              <a:rPr lang="en-US"/>
              <a:t> </a:t>
            </a:r>
            <a:r>
              <a:rPr lang="en-US" err="1"/>
              <a:t>về</a:t>
            </a:r>
            <a:r>
              <a:rPr lang="en-US"/>
              <a:t> </a:t>
            </a:r>
            <a:r>
              <a:rPr lang="en-US" err="1"/>
              <a:t>khái</a:t>
            </a:r>
            <a:r>
              <a:rPr lang="en-US"/>
              <a:t> </a:t>
            </a:r>
            <a:r>
              <a:rPr lang="en-US" err="1"/>
              <a:t>niệm</a:t>
            </a:r>
            <a:r>
              <a:rPr lang="en-US"/>
              <a:t> </a:t>
            </a:r>
            <a:r>
              <a:rPr lang="en-US" err="1"/>
              <a:t>kiến</a:t>
            </a:r>
            <a:r>
              <a:rPr lang="en-US"/>
              <a:t> </a:t>
            </a:r>
            <a:r>
              <a:rPr lang="en-US" err="1"/>
              <a:t>trúc</a:t>
            </a:r>
            <a:r>
              <a:rPr lang="en-US"/>
              <a:t> ta </a:t>
            </a:r>
            <a:r>
              <a:rPr lang="en-US" err="1"/>
              <a:t>xem</a:t>
            </a:r>
            <a:r>
              <a:rPr lang="en-US"/>
              <a:t> </a:t>
            </a:r>
            <a:r>
              <a:rPr lang="en-US" err="1"/>
              <a:t>xét</a:t>
            </a:r>
            <a:r>
              <a:rPr lang="en-US"/>
              <a:t> </a:t>
            </a:r>
            <a:r>
              <a:rPr lang="en-US" err="1"/>
              <a:t>một</a:t>
            </a:r>
            <a:r>
              <a:rPr lang="en-US"/>
              <a:t> </a:t>
            </a:r>
            <a:r>
              <a:rPr lang="en-US" err="1"/>
              <a:t>số</a:t>
            </a:r>
            <a:r>
              <a:rPr lang="en-US"/>
              <a:t> </a:t>
            </a:r>
            <a:r>
              <a:rPr lang="en-US" err="1"/>
              <a:t>định</a:t>
            </a:r>
            <a:r>
              <a:rPr lang="en-US"/>
              <a:t> </a:t>
            </a:r>
            <a:r>
              <a:rPr lang="en-US" err="1"/>
              <a:t>nghĩa</a:t>
            </a:r>
            <a:r>
              <a:rPr lang="en-US"/>
              <a:t> </a:t>
            </a:r>
            <a:r>
              <a:rPr lang="en-US" err="1"/>
              <a:t>đã</a:t>
            </a:r>
            <a:r>
              <a:rPr lang="en-US"/>
              <a:t> </a:t>
            </a:r>
            <a:r>
              <a:rPr lang="en-US" err="1"/>
              <a:t>được</a:t>
            </a:r>
            <a:r>
              <a:rPr lang="en-US"/>
              <a:t> </a:t>
            </a:r>
            <a:r>
              <a:rPr lang="en-US" err="1"/>
              <a:t>đưa</a:t>
            </a:r>
            <a:r>
              <a:rPr lang="en-US"/>
              <a:t> ra </a:t>
            </a:r>
            <a:r>
              <a:rPr lang="en-US" err="1"/>
              <a:t>gần</a:t>
            </a:r>
            <a:r>
              <a:rPr lang="en-US"/>
              <a:t> </a:t>
            </a:r>
            <a:r>
              <a:rPr lang="en-US" err="1"/>
              <a:t>đây</a:t>
            </a:r>
            <a:r>
              <a:rPr lang="en-US"/>
              <a:t>:</a:t>
            </a:r>
          </a:p>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21</a:t>
            </a:fld>
            <a:endParaRPr lang="en-US"/>
          </a:p>
        </p:txBody>
      </p:sp>
    </p:spTree>
    <p:extLst>
      <p:ext uri="{BB962C8B-B14F-4D97-AF65-F5344CB8AC3E}">
        <p14:creationId xmlns:p14="http://schemas.microsoft.com/office/powerpoint/2010/main" val="176181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39</a:t>
            </a:fld>
            <a:endParaRPr lang="en-US"/>
          </a:p>
        </p:txBody>
      </p:sp>
    </p:spTree>
    <p:extLst>
      <p:ext uri="{BB962C8B-B14F-4D97-AF65-F5344CB8AC3E}">
        <p14:creationId xmlns:p14="http://schemas.microsoft.com/office/powerpoint/2010/main" val="3035827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40</a:t>
            </a:fld>
            <a:endParaRPr lang="en-US"/>
          </a:p>
        </p:txBody>
      </p:sp>
    </p:spTree>
    <p:extLst>
      <p:ext uri="{BB962C8B-B14F-4D97-AF65-F5344CB8AC3E}">
        <p14:creationId xmlns:p14="http://schemas.microsoft.com/office/powerpoint/2010/main" val="3636085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42</a:t>
            </a:fld>
            <a:endParaRPr lang="en-US"/>
          </a:p>
        </p:txBody>
      </p:sp>
    </p:spTree>
    <p:extLst>
      <p:ext uri="{BB962C8B-B14F-4D97-AF65-F5344CB8AC3E}">
        <p14:creationId xmlns:p14="http://schemas.microsoft.com/office/powerpoint/2010/main" val="2599952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43</a:t>
            </a:fld>
            <a:endParaRPr lang="en-US"/>
          </a:p>
        </p:txBody>
      </p:sp>
    </p:spTree>
    <p:extLst>
      <p:ext uri="{BB962C8B-B14F-4D97-AF65-F5344CB8AC3E}">
        <p14:creationId xmlns:p14="http://schemas.microsoft.com/office/powerpoint/2010/main" val="3398070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Phân</a:t>
            </a:r>
            <a:r>
              <a:rPr lang="en-US" dirty="0"/>
              <a:t> </a:t>
            </a:r>
            <a:r>
              <a:rPr lang="en-US" dirty="0" err="1"/>
              <a:t>tích</a:t>
            </a:r>
            <a:r>
              <a:rPr lang="en-US" dirty="0"/>
              <a:t> </a:t>
            </a:r>
            <a:r>
              <a:rPr lang="en-US" dirty="0" err="1"/>
              <a:t>kĩ</a:t>
            </a:r>
            <a:r>
              <a:rPr lang="en-US" dirty="0"/>
              <a:t> 4 </a:t>
            </a:r>
            <a:r>
              <a:rPr lang="en-US" dirty="0" err="1"/>
              <a:t>bước</a:t>
            </a:r>
            <a:r>
              <a:rPr lang="en-US" dirty="0"/>
              <a:t>:</a:t>
            </a:r>
          </a:p>
          <a:p>
            <a:r>
              <a:rPr lang="en-US" dirty="0"/>
              <a:t>B1: ko </a:t>
            </a:r>
            <a:r>
              <a:rPr lang="en-US" dirty="0" err="1"/>
              <a:t>có</a:t>
            </a:r>
            <a:r>
              <a:rPr lang="en-US" dirty="0"/>
              <a:t> </a:t>
            </a:r>
            <a:r>
              <a:rPr lang="en-US" dirty="0" err="1"/>
              <a:t>sẽ</a:t>
            </a:r>
            <a:r>
              <a:rPr lang="en-US" dirty="0"/>
              <a:t> </a:t>
            </a:r>
            <a:r>
              <a:rPr lang="en-US" dirty="0" err="1"/>
              <a:t>làm</a:t>
            </a:r>
            <a:r>
              <a:rPr lang="en-US" dirty="0"/>
              <a:t> </a:t>
            </a:r>
            <a:r>
              <a:rPr lang="en-US" dirty="0" err="1"/>
              <a:t>hỏng</a:t>
            </a:r>
            <a:r>
              <a:rPr lang="en-US" dirty="0"/>
              <a:t> </a:t>
            </a:r>
            <a:r>
              <a:rPr lang="en-US" dirty="0" err="1"/>
              <a:t>dự</a:t>
            </a:r>
            <a:r>
              <a:rPr lang="en-US" dirty="0"/>
              <a:t> </a:t>
            </a:r>
            <a:r>
              <a:rPr lang="en-US" dirty="0" err="1"/>
              <a:t>án</a:t>
            </a:r>
            <a:r>
              <a:rPr lang="en-US" dirty="0"/>
              <a:t> </a:t>
            </a:r>
            <a:r>
              <a:rPr lang="en-US" dirty="0" err="1"/>
              <a:t>hoặc</a:t>
            </a:r>
            <a:r>
              <a:rPr lang="en-US" dirty="0"/>
              <a:t> ko </a:t>
            </a:r>
            <a:r>
              <a:rPr lang="en-US" dirty="0" err="1"/>
              <a:t>hoàn</a:t>
            </a:r>
            <a:r>
              <a:rPr lang="en-US" dirty="0"/>
              <a:t> </a:t>
            </a:r>
            <a:r>
              <a:rPr lang="en-US" dirty="0" err="1"/>
              <a:t>thiện</a:t>
            </a:r>
            <a:r>
              <a:rPr lang="en-US" dirty="0"/>
              <a:t> </a:t>
            </a:r>
            <a:r>
              <a:rPr lang="en-US" dirty="0" err="1"/>
              <a:t>dự</a:t>
            </a:r>
            <a:r>
              <a:rPr lang="en-US" dirty="0"/>
              <a:t> </a:t>
            </a:r>
            <a:r>
              <a:rPr lang="en-US" dirty="0" err="1"/>
              <a:t>án</a:t>
            </a:r>
            <a:endParaRPr lang="en-US" dirty="0"/>
          </a:p>
          <a:p>
            <a:r>
              <a:rPr lang="en-US" dirty="0"/>
              <a:t>B2: </a:t>
            </a:r>
            <a:r>
              <a:rPr lang="en-US" dirty="0" err="1"/>
              <a:t>Xác</a:t>
            </a:r>
            <a:r>
              <a:rPr lang="en-US" dirty="0"/>
              <a:t> </a:t>
            </a:r>
            <a:r>
              <a:rPr lang="en-US" dirty="0" err="1"/>
              <a:t>lập</a:t>
            </a:r>
            <a:r>
              <a:rPr lang="en-US" dirty="0"/>
              <a:t> </a:t>
            </a:r>
            <a:r>
              <a:rPr lang="en-US" dirty="0" err="1"/>
              <a:t>phân</a:t>
            </a:r>
            <a:r>
              <a:rPr lang="en-US" dirty="0"/>
              <a:t> </a:t>
            </a:r>
            <a:r>
              <a:rPr lang="en-US" dirty="0" err="1"/>
              <a:t>rã</a:t>
            </a:r>
            <a:r>
              <a:rPr lang="en-US" dirty="0"/>
              <a:t> -&gt; module con: </a:t>
            </a:r>
            <a:r>
              <a:rPr lang="en-US" dirty="0" err="1"/>
              <a:t>Xác</a:t>
            </a:r>
            <a:r>
              <a:rPr lang="en-US" dirty="0"/>
              <a:t> </a:t>
            </a:r>
            <a:r>
              <a:rPr lang="en-US" dirty="0" err="1"/>
              <a:t>định</a:t>
            </a:r>
            <a:r>
              <a:rPr lang="en-US" dirty="0"/>
              <a:t> </a:t>
            </a:r>
            <a:r>
              <a:rPr lang="en-US" dirty="0" err="1"/>
              <a:t>ngữ</a:t>
            </a:r>
            <a:r>
              <a:rPr lang="en-US" dirty="0"/>
              <a:t> </a:t>
            </a:r>
            <a:r>
              <a:rPr lang="en-US" dirty="0" err="1"/>
              <a:t>cảnh</a:t>
            </a:r>
            <a:r>
              <a:rPr lang="en-US" dirty="0"/>
              <a:t>, </a:t>
            </a:r>
            <a:r>
              <a:rPr lang="en-US" dirty="0" err="1"/>
              <a:t>xđ</a:t>
            </a:r>
            <a:r>
              <a:rPr lang="en-US" dirty="0"/>
              <a:t> module, </a:t>
            </a:r>
            <a:r>
              <a:rPr lang="en-US" dirty="0" err="1"/>
              <a:t>mô</a:t>
            </a:r>
            <a:r>
              <a:rPr lang="en-US" dirty="0"/>
              <a:t> </a:t>
            </a:r>
            <a:r>
              <a:rPr lang="en-US" dirty="0" err="1"/>
              <a:t>tả</a:t>
            </a:r>
            <a:r>
              <a:rPr lang="en-US" dirty="0"/>
              <a:t> </a:t>
            </a:r>
            <a:r>
              <a:rPr lang="en-US" dirty="0" err="1"/>
              <a:t>kết</a:t>
            </a:r>
            <a:r>
              <a:rPr lang="en-US" dirty="0"/>
              <a:t> </a:t>
            </a:r>
            <a:r>
              <a:rPr lang="en-US" dirty="0" err="1"/>
              <a:t>nối</a:t>
            </a:r>
            <a:endParaRPr lang="en-US" dirty="0"/>
          </a:p>
          <a:p>
            <a:r>
              <a:rPr lang="en-US" dirty="0"/>
              <a:t>b3;: </a:t>
            </a:r>
            <a:r>
              <a:rPr lang="en-US" dirty="0" err="1"/>
              <a:t>đánh</a:t>
            </a:r>
            <a:r>
              <a:rPr lang="en-US" dirty="0"/>
              <a:t> </a:t>
            </a:r>
            <a:r>
              <a:rPr lang="en-US" dirty="0" err="1"/>
              <a:t>giá</a:t>
            </a:r>
            <a:r>
              <a:rPr lang="en-US" dirty="0"/>
              <a:t> </a:t>
            </a:r>
            <a:r>
              <a:rPr lang="en-US" dirty="0" err="1"/>
              <a:t>theo</a:t>
            </a:r>
            <a:r>
              <a:rPr lang="en-US" dirty="0"/>
              <a:t> </a:t>
            </a:r>
            <a:r>
              <a:rPr lang="en-US" dirty="0" err="1"/>
              <a:t>nhiều</a:t>
            </a:r>
            <a:r>
              <a:rPr lang="en-US" dirty="0"/>
              <a:t> </a:t>
            </a:r>
            <a:r>
              <a:rPr lang="en-US" dirty="0" err="1"/>
              <a:t>cách</a:t>
            </a:r>
            <a:r>
              <a:rPr lang="en-US" dirty="0"/>
              <a:t> </a:t>
            </a:r>
            <a:r>
              <a:rPr lang="en-US" dirty="0" err="1"/>
              <a:t>khác</a:t>
            </a:r>
            <a:r>
              <a:rPr lang="en-US" dirty="0"/>
              <a:t> </a:t>
            </a:r>
            <a:r>
              <a:rPr lang="en-US" dirty="0" err="1"/>
              <a:t>nhau</a:t>
            </a:r>
            <a:r>
              <a:rPr lang="en-US" dirty="0"/>
              <a:t>: </a:t>
            </a:r>
            <a:r>
              <a:rPr lang="en-US" dirty="0" err="1"/>
              <a:t>hệ</a:t>
            </a:r>
            <a:r>
              <a:rPr lang="en-US" dirty="0"/>
              <a:t> </a:t>
            </a:r>
            <a:r>
              <a:rPr lang="en-US" dirty="0" err="1"/>
              <a:t>thống</a:t>
            </a:r>
            <a:r>
              <a:rPr lang="en-US" dirty="0"/>
              <a:t> </a:t>
            </a:r>
            <a:r>
              <a:rPr lang="en-US" dirty="0" err="1"/>
              <a:t>chạy</a:t>
            </a:r>
            <a:r>
              <a:rPr lang="en-US" dirty="0"/>
              <a:t> </a:t>
            </a:r>
            <a:r>
              <a:rPr lang="en-US" dirty="0" err="1"/>
              <a:t>nhanh</a:t>
            </a:r>
            <a:r>
              <a:rPr lang="en-US" dirty="0"/>
              <a:t>, </a:t>
            </a:r>
            <a:r>
              <a:rPr lang="en-US" dirty="0" err="1"/>
              <a:t>đảm</a:t>
            </a:r>
            <a:r>
              <a:rPr lang="en-US" dirty="0"/>
              <a:t> </a:t>
            </a:r>
            <a:r>
              <a:rPr lang="en-US" dirty="0" err="1"/>
              <a:t>bào</a:t>
            </a:r>
            <a:r>
              <a:rPr lang="en-US" dirty="0"/>
              <a:t> </a:t>
            </a:r>
            <a:r>
              <a:rPr lang="en-US" dirty="0" err="1"/>
              <a:t>đúng</a:t>
            </a:r>
            <a:r>
              <a:rPr lang="en-US" dirty="0"/>
              <a:t>.. </a:t>
            </a:r>
            <a:r>
              <a:rPr lang="en-US" dirty="0" err="1"/>
              <a:t>Chỉ</a:t>
            </a:r>
            <a:r>
              <a:rPr lang="en-US" dirty="0"/>
              <a:t> </a:t>
            </a:r>
            <a:r>
              <a:rPr lang="en-US" dirty="0" err="1"/>
              <a:t>là</a:t>
            </a:r>
            <a:r>
              <a:rPr lang="en-US" dirty="0"/>
              <a:t> </a:t>
            </a:r>
            <a:r>
              <a:rPr lang="en-US" dirty="0" err="1"/>
              <a:t>yc</a:t>
            </a:r>
            <a:r>
              <a:rPr lang="en-US" dirty="0"/>
              <a:t> ban </a:t>
            </a:r>
            <a:r>
              <a:rPr lang="en-US" dirty="0" err="1"/>
              <a:t>đầu</a:t>
            </a:r>
            <a:r>
              <a:rPr lang="en-US" dirty="0"/>
              <a:t>. </a:t>
            </a:r>
          </a:p>
          <a:p>
            <a:r>
              <a:rPr lang="en-US" dirty="0" err="1"/>
              <a:t>Mục</a:t>
            </a:r>
            <a:r>
              <a:rPr lang="en-US" dirty="0"/>
              <a:t> </a:t>
            </a:r>
            <a:r>
              <a:rPr lang="en-US" dirty="0" err="1"/>
              <a:t>đích</a:t>
            </a:r>
            <a:r>
              <a:rPr lang="en-US" dirty="0"/>
              <a:t> </a:t>
            </a:r>
            <a:r>
              <a:rPr lang="en-US" dirty="0" err="1"/>
              <a:t>đo</a:t>
            </a:r>
            <a:r>
              <a:rPr lang="en-US" dirty="0"/>
              <a:t> </a:t>
            </a:r>
            <a:r>
              <a:rPr lang="en-US" dirty="0" err="1"/>
              <a:t>chất</a:t>
            </a:r>
            <a:r>
              <a:rPr lang="en-US" dirty="0"/>
              <a:t> </a:t>
            </a:r>
            <a:r>
              <a:rPr lang="en-US" dirty="0" err="1"/>
              <a:t>lượng</a:t>
            </a:r>
            <a:r>
              <a:rPr lang="en-US" dirty="0"/>
              <a:t> </a:t>
            </a:r>
            <a:r>
              <a:rPr lang="en-US" dirty="0" err="1"/>
              <a:t>tke</a:t>
            </a:r>
            <a:r>
              <a:rPr lang="en-US" dirty="0"/>
              <a:t> </a:t>
            </a:r>
            <a:r>
              <a:rPr lang="en-US" dirty="0" err="1"/>
              <a:t>sau</a:t>
            </a:r>
            <a:r>
              <a:rPr lang="en-US" dirty="0"/>
              <a:t> </a:t>
            </a:r>
            <a:r>
              <a:rPr lang="en-US" dirty="0" err="1"/>
              <a:t>khi</a:t>
            </a:r>
            <a:r>
              <a:rPr lang="en-US" dirty="0"/>
              <a:t> </a:t>
            </a:r>
            <a:r>
              <a:rPr lang="en-US" dirty="0" err="1"/>
              <a:t>hoàn</a:t>
            </a:r>
            <a:r>
              <a:rPr lang="en-US" dirty="0"/>
              <a:t> </a:t>
            </a:r>
            <a:r>
              <a:rPr lang="en-US" dirty="0" err="1"/>
              <a:t>thành</a:t>
            </a:r>
            <a:r>
              <a:rPr lang="en-US" dirty="0"/>
              <a:t> </a:t>
            </a:r>
            <a:r>
              <a:rPr lang="en-US" dirty="0">
                <a:sym typeface="Wingdings" panose="05000000000000000000" pitchFamily="2" charset="2"/>
              </a:rPr>
              <a:t> ko </a:t>
            </a:r>
            <a:r>
              <a:rPr lang="en-US" dirty="0" err="1">
                <a:sym typeface="Wingdings" panose="05000000000000000000" pitchFamily="2" charset="2"/>
              </a:rPr>
              <a:t>dễ</a:t>
            </a:r>
            <a:endParaRPr lang="en-US" dirty="0">
              <a:sym typeface="Wingdings" panose="05000000000000000000" pitchFamily="2" charset="2"/>
            </a:endParaRPr>
          </a:p>
          <a:p>
            <a:r>
              <a:rPr lang="en-US" dirty="0">
                <a:sym typeface="Wingdings" panose="05000000000000000000" pitchFamily="2" charset="2"/>
              </a:rPr>
              <a:t>B4: </a:t>
            </a:r>
            <a:r>
              <a:rPr lang="en-US" dirty="0" err="1">
                <a:sym typeface="Wingdings" panose="05000000000000000000" pitchFamily="2" charset="2"/>
              </a:rPr>
              <a:t>sau</a:t>
            </a:r>
            <a:r>
              <a:rPr lang="en-US" dirty="0">
                <a:sym typeface="Wingdings" panose="05000000000000000000" pitchFamily="2" charset="2"/>
              </a:rPr>
              <a:t> </a:t>
            </a:r>
            <a:r>
              <a:rPr lang="en-US" dirty="0" err="1">
                <a:sym typeface="Wingdings" panose="05000000000000000000" pitchFamily="2" charset="2"/>
              </a:rPr>
              <a:t>khi</a:t>
            </a:r>
            <a:r>
              <a:rPr lang="en-US" dirty="0">
                <a:sym typeface="Wingdings" panose="05000000000000000000" pitchFamily="2" charset="2"/>
              </a:rPr>
              <a:t> </a:t>
            </a:r>
            <a:r>
              <a:rPr lang="en-US" dirty="0" err="1">
                <a:sym typeface="Wingdings" panose="05000000000000000000" pitchFamily="2" charset="2"/>
              </a:rPr>
              <a:t>đánh</a:t>
            </a:r>
            <a:r>
              <a:rPr lang="en-US" dirty="0">
                <a:sym typeface="Wingdings" panose="05000000000000000000" pitchFamily="2" charset="2"/>
              </a:rPr>
              <a:t> </a:t>
            </a:r>
            <a:r>
              <a:rPr lang="en-US" dirty="0" err="1">
                <a:sym typeface="Wingdings" panose="05000000000000000000" pitchFamily="2" charset="2"/>
              </a:rPr>
              <a:t>giá</a:t>
            </a:r>
            <a:r>
              <a:rPr lang="en-US" dirty="0">
                <a:sym typeface="Wingdings" panose="05000000000000000000" pitchFamily="2" charset="2"/>
              </a:rPr>
              <a:t> -&gt; </a:t>
            </a:r>
            <a:r>
              <a:rPr lang="en-US" dirty="0" err="1">
                <a:sym typeface="Wingdings" panose="05000000000000000000" pitchFamily="2" charset="2"/>
              </a:rPr>
              <a:t>thay</a:t>
            </a:r>
            <a:r>
              <a:rPr lang="en-US" dirty="0">
                <a:sym typeface="Wingdings" panose="05000000000000000000" pitchFamily="2" charset="2"/>
              </a:rPr>
              <a:t> </a:t>
            </a:r>
            <a:r>
              <a:rPr lang="en-US" dirty="0" err="1">
                <a:sym typeface="Wingdings" panose="05000000000000000000" pitchFamily="2" charset="2"/>
              </a:rPr>
              <a:t>đổi</a:t>
            </a:r>
            <a:r>
              <a:rPr lang="en-US" dirty="0">
                <a:sym typeface="Wingdings" panose="05000000000000000000" pitchFamily="2" charset="2"/>
              </a:rPr>
              <a:t> -&gt; </a:t>
            </a:r>
            <a:r>
              <a:rPr lang="en-US" dirty="0" err="1">
                <a:sym typeface="Wingdings" panose="05000000000000000000" pitchFamily="2" charset="2"/>
              </a:rPr>
              <a:t>biến</a:t>
            </a:r>
            <a:r>
              <a:rPr lang="en-US" dirty="0">
                <a:sym typeface="Wingdings" panose="05000000000000000000" pitchFamily="2" charset="2"/>
              </a:rPr>
              <a:t> </a:t>
            </a:r>
            <a:r>
              <a:rPr lang="en-US" dirty="0" err="1">
                <a:sym typeface="Wingdings" panose="05000000000000000000" pitchFamily="2" charset="2"/>
              </a:rPr>
              <a:t>đổi</a:t>
            </a:r>
            <a:r>
              <a:rPr lang="en-US" dirty="0">
                <a:sym typeface="Wingdings" panose="05000000000000000000" pitchFamily="2" charset="2"/>
              </a:rPr>
              <a:t> </a:t>
            </a:r>
            <a:r>
              <a:rPr lang="en-US" dirty="0" err="1">
                <a:sym typeface="Wingdings" panose="05000000000000000000" pitchFamily="2" charset="2"/>
              </a:rPr>
              <a:t>tke</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44</a:t>
            </a:fld>
            <a:endParaRPr lang="en-US"/>
          </a:p>
        </p:txBody>
      </p:sp>
    </p:spTree>
    <p:extLst>
      <p:ext uri="{BB962C8B-B14F-4D97-AF65-F5344CB8AC3E}">
        <p14:creationId xmlns:p14="http://schemas.microsoft.com/office/powerpoint/2010/main" val="511399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Các</a:t>
            </a:r>
            <a:r>
              <a:rPr lang="en-US"/>
              <a:t> </a:t>
            </a:r>
            <a:r>
              <a:rPr lang="en-US" err="1"/>
              <a:t>quy</a:t>
            </a:r>
            <a:r>
              <a:rPr lang="en-US"/>
              <a:t> </a:t>
            </a:r>
            <a:r>
              <a:rPr lang="en-US" err="1"/>
              <a:t>luật</a:t>
            </a:r>
            <a:r>
              <a:rPr lang="en-US"/>
              <a:t> </a:t>
            </a:r>
            <a:r>
              <a:rPr lang="en-US" err="1"/>
              <a:t>thiết</a:t>
            </a:r>
            <a:r>
              <a:rPr lang="en-US"/>
              <a:t> </a:t>
            </a:r>
            <a:r>
              <a:rPr lang="en-US" err="1"/>
              <a:t>kế</a:t>
            </a:r>
            <a:r>
              <a:rPr lang="en-US"/>
              <a:t> </a:t>
            </a:r>
            <a:r>
              <a:rPr lang="en-US" err="1"/>
              <a:t>lq</a:t>
            </a:r>
            <a:r>
              <a:rPr lang="en-US"/>
              <a:t> </a:t>
            </a:r>
            <a:r>
              <a:rPr lang="en-US" err="1"/>
              <a:t>đến</a:t>
            </a:r>
            <a:r>
              <a:rPr lang="en-US"/>
              <a:t> </a:t>
            </a:r>
            <a:r>
              <a:rPr lang="en-US" err="1"/>
              <a:t>đặc</a:t>
            </a:r>
            <a:r>
              <a:rPr lang="en-US"/>
              <a:t> </a:t>
            </a:r>
            <a:r>
              <a:rPr lang="en-US" err="1"/>
              <a:t>tả</a:t>
            </a:r>
            <a:r>
              <a:rPr lang="en-US"/>
              <a:t> </a:t>
            </a:r>
            <a:r>
              <a:rPr lang="en-US" err="1"/>
              <a:t>giao</a:t>
            </a:r>
            <a:r>
              <a:rPr lang="en-US"/>
              <a:t> </a:t>
            </a:r>
            <a:r>
              <a:rPr lang="en-US" err="1"/>
              <a:t>diện</a:t>
            </a:r>
            <a:r>
              <a:rPr lang="en-US"/>
              <a:t> </a:t>
            </a:r>
            <a:r>
              <a:rPr lang="en-US" err="1"/>
              <a:t>giữa</a:t>
            </a:r>
            <a:r>
              <a:rPr lang="en-US"/>
              <a:t> client </a:t>
            </a:r>
            <a:r>
              <a:rPr lang="en-US" err="1"/>
              <a:t>và</a:t>
            </a:r>
            <a:r>
              <a:rPr lang="en-US"/>
              <a:t> server</a:t>
            </a:r>
          </a:p>
          <a:p>
            <a:r>
              <a:rPr lang="en-US" err="1"/>
              <a:t>Mức</a:t>
            </a:r>
            <a:r>
              <a:rPr lang="en-US"/>
              <a:t> </a:t>
            </a:r>
            <a:r>
              <a:rPr lang="en-US" err="1"/>
              <a:t>kế</a:t>
            </a:r>
            <a:r>
              <a:rPr lang="en-US"/>
              <a:t> </a:t>
            </a:r>
            <a:r>
              <a:rPr lang="en-US" err="1"/>
              <a:t>tiếp</a:t>
            </a:r>
            <a:r>
              <a:rPr lang="en-US"/>
              <a:t> </a:t>
            </a:r>
            <a:r>
              <a:rPr lang="en-US" err="1"/>
              <a:t>mô</a:t>
            </a:r>
            <a:r>
              <a:rPr lang="en-US"/>
              <a:t> </a:t>
            </a:r>
            <a:r>
              <a:rPr lang="en-US" err="1"/>
              <a:t>tả</a:t>
            </a:r>
            <a:r>
              <a:rPr lang="en-US"/>
              <a:t> </a:t>
            </a:r>
            <a:r>
              <a:rPr lang="en-US" err="1"/>
              <a:t>từng</a:t>
            </a:r>
            <a:r>
              <a:rPr lang="en-US"/>
              <a:t> </a:t>
            </a:r>
            <a:r>
              <a:rPr lang="en-US" err="1"/>
              <a:t>thành</a:t>
            </a:r>
            <a:r>
              <a:rPr lang="en-US"/>
              <a:t> </a:t>
            </a:r>
            <a:r>
              <a:rPr lang="en-US" err="1"/>
              <a:t>phần</a:t>
            </a:r>
            <a:endParaRPr lang="en-US"/>
          </a:p>
          <a:p>
            <a:r>
              <a:rPr lang="en-US" err="1"/>
              <a:t>Mỗi</a:t>
            </a:r>
            <a:r>
              <a:rPr lang="en-US"/>
              <a:t> </a:t>
            </a:r>
            <a:r>
              <a:rPr lang="en-US" err="1"/>
              <a:t>thành</a:t>
            </a:r>
            <a:r>
              <a:rPr lang="en-US"/>
              <a:t> </a:t>
            </a:r>
            <a:r>
              <a:rPr lang="en-US" err="1"/>
              <a:t>phần</a:t>
            </a:r>
            <a:r>
              <a:rPr lang="en-US"/>
              <a:t> </a:t>
            </a:r>
            <a:r>
              <a:rPr lang="en-US" err="1"/>
              <a:t>có</a:t>
            </a:r>
            <a:r>
              <a:rPr lang="en-US"/>
              <a:t> </a:t>
            </a:r>
            <a:r>
              <a:rPr lang="en-US" err="1"/>
              <a:t>quy</a:t>
            </a:r>
            <a:r>
              <a:rPr lang="en-US"/>
              <a:t> </a:t>
            </a:r>
            <a:r>
              <a:rPr lang="en-US" err="1"/>
              <a:t>luật</a:t>
            </a:r>
            <a:r>
              <a:rPr lang="en-US"/>
              <a:t> </a:t>
            </a:r>
            <a:r>
              <a:rPr lang="en-US" err="1"/>
              <a:t>tke</a:t>
            </a:r>
            <a:r>
              <a:rPr lang="en-US"/>
              <a:t> </a:t>
            </a:r>
            <a:r>
              <a:rPr lang="en-US" err="1"/>
              <a:t>riêng</a:t>
            </a:r>
            <a:r>
              <a:rPr lang="en-US"/>
              <a:t> </a:t>
            </a:r>
            <a:r>
              <a:rPr lang="en-US" err="1"/>
              <a:t>mà</a:t>
            </a:r>
            <a:r>
              <a:rPr lang="en-US"/>
              <a:t> </a:t>
            </a:r>
            <a:r>
              <a:rPr lang="en-US" err="1"/>
              <a:t>ẩn</a:t>
            </a:r>
            <a:r>
              <a:rPr lang="en-US"/>
              <a:t> </a:t>
            </a:r>
            <a:r>
              <a:rPr lang="en-US" err="1"/>
              <a:t>dấu</a:t>
            </a:r>
            <a:r>
              <a:rPr lang="en-US"/>
              <a:t> </a:t>
            </a:r>
            <a:r>
              <a:rPr lang="en-US" err="1"/>
              <a:t>với</a:t>
            </a:r>
            <a:r>
              <a:rPr lang="en-US"/>
              <a:t> </a:t>
            </a:r>
            <a:r>
              <a:rPr lang="en-US" err="1"/>
              <a:t>bên</a:t>
            </a:r>
            <a:r>
              <a:rPr lang="en-US"/>
              <a:t> kia</a:t>
            </a:r>
          </a:p>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45</a:t>
            </a:fld>
            <a:endParaRPr lang="en-US"/>
          </a:p>
        </p:txBody>
      </p:sp>
    </p:spTree>
    <p:extLst>
      <p:ext uri="{BB962C8B-B14F-4D97-AF65-F5344CB8AC3E}">
        <p14:creationId xmlns:p14="http://schemas.microsoft.com/office/powerpoint/2010/main" val="687893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Vì</a:t>
            </a:r>
            <a:r>
              <a:rPr lang="en-US"/>
              <a:t> ko </a:t>
            </a:r>
            <a:r>
              <a:rPr lang="en-US" err="1"/>
              <a:t>thể</a:t>
            </a:r>
            <a:r>
              <a:rPr lang="en-US"/>
              <a:t> </a:t>
            </a:r>
            <a:r>
              <a:rPr lang="en-US" err="1"/>
              <a:t>biết</a:t>
            </a:r>
            <a:r>
              <a:rPr lang="en-US"/>
              <a:t> </a:t>
            </a:r>
            <a:r>
              <a:rPr lang="en-US" err="1"/>
              <a:t>đc</a:t>
            </a:r>
            <a:r>
              <a:rPr lang="en-US"/>
              <a:t> </a:t>
            </a:r>
            <a:r>
              <a:rPr lang="en-US" err="1"/>
              <a:t>mọi</a:t>
            </a:r>
            <a:r>
              <a:rPr lang="en-US"/>
              <a:t> </a:t>
            </a:r>
            <a:r>
              <a:rPr lang="en-US" err="1"/>
              <a:t>điều</a:t>
            </a:r>
            <a:r>
              <a:rPr lang="en-US"/>
              <a:t> </a:t>
            </a:r>
            <a:r>
              <a:rPr lang="en-US" err="1"/>
              <a:t>khi</a:t>
            </a:r>
            <a:r>
              <a:rPr lang="en-US"/>
              <a:t> </a:t>
            </a:r>
            <a:r>
              <a:rPr lang="en-US" err="1"/>
              <a:t>bắt</a:t>
            </a:r>
            <a:r>
              <a:rPr lang="en-US"/>
              <a:t> </a:t>
            </a:r>
            <a:r>
              <a:rPr lang="en-US" err="1"/>
              <a:t>đầu</a:t>
            </a:r>
            <a:r>
              <a:rPr lang="en-US"/>
              <a:t> </a:t>
            </a:r>
            <a:r>
              <a:rPr lang="en-US" err="1"/>
              <a:t>tke</a:t>
            </a:r>
            <a:r>
              <a:rPr lang="en-US"/>
              <a:t> </a:t>
            </a:r>
            <a:r>
              <a:rPr lang="en-US" err="1"/>
              <a:t>ktruc</a:t>
            </a:r>
            <a:r>
              <a:rPr lang="en-US"/>
              <a:t>-&gt; </a:t>
            </a:r>
            <a:r>
              <a:rPr lang="en-US" err="1"/>
              <a:t>làm</a:t>
            </a:r>
            <a:r>
              <a:rPr lang="en-US"/>
              <a:t> </a:t>
            </a:r>
            <a:r>
              <a:rPr lang="en-US" err="1"/>
              <a:t>dần</a:t>
            </a:r>
            <a:r>
              <a:rPr lang="en-US"/>
              <a:t> ra </a:t>
            </a:r>
            <a:r>
              <a:rPr lang="en-US" err="1"/>
              <a:t>dần</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46</a:t>
            </a:fld>
            <a:endParaRPr lang="en-US"/>
          </a:p>
        </p:txBody>
      </p:sp>
    </p:spTree>
    <p:extLst>
      <p:ext uri="{BB962C8B-B14F-4D97-AF65-F5344CB8AC3E}">
        <p14:creationId xmlns:p14="http://schemas.microsoft.com/office/powerpoint/2010/main" val="2618588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47</a:t>
            </a:fld>
            <a:endParaRPr lang="en-US"/>
          </a:p>
        </p:txBody>
      </p:sp>
    </p:spTree>
    <p:extLst>
      <p:ext uri="{BB962C8B-B14F-4D97-AF65-F5344CB8AC3E}">
        <p14:creationId xmlns:p14="http://schemas.microsoft.com/office/powerpoint/2010/main" val="1308702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Chương</a:t>
            </a:r>
            <a:r>
              <a:rPr lang="en-US" dirty="0"/>
              <a:t> </a:t>
            </a:r>
            <a:r>
              <a:rPr lang="en-US" dirty="0" err="1"/>
              <a:t>này</a:t>
            </a:r>
            <a:r>
              <a:rPr lang="en-US" dirty="0"/>
              <a:t> </a:t>
            </a:r>
            <a:r>
              <a:rPr lang="en-US" dirty="0" err="1"/>
              <a:t>sẽ</a:t>
            </a:r>
            <a:r>
              <a:rPr lang="en-US" dirty="0"/>
              <a:t> </a:t>
            </a:r>
            <a:r>
              <a:rPr lang="en-US" dirty="0" err="1"/>
              <a:t>xem</a:t>
            </a:r>
            <a:r>
              <a:rPr lang="en-US" dirty="0"/>
              <a:t> </a:t>
            </a:r>
            <a:r>
              <a:rPr lang="en-US" dirty="0" err="1"/>
              <a:t>xét</a:t>
            </a:r>
            <a:r>
              <a:rPr lang="en-US" dirty="0"/>
              <a:t> </a:t>
            </a:r>
            <a:r>
              <a:rPr lang="en-US" dirty="0" err="1"/>
              <a:t>những</a:t>
            </a:r>
            <a:r>
              <a:rPr lang="en-US" dirty="0"/>
              <a:t> </a:t>
            </a:r>
            <a:r>
              <a:rPr lang="en-US" dirty="0" err="1"/>
              <a:t>thao</a:t>
            </a:r>
            <a:r>
              <a:rPr lang="en-US" dirty="0"/>
              <a:t> </a:t>
            </a:r>
            <a:r>
              <a:rPr lang="en-US" dirty="0" err="1"/>
              <a:t>tác</a:t>
            </a:r>
            <a:r>
              <a:rPr lang="en-US" dirty="0"/>
              <a:t> </a:t>
            </a:r>
            <a:r>
              <a:rPr lang="en-US" dirty="0" err="1"/>
              <a:t>theiets</a:t>
            </a:r>
            <a:r>
              <a:rPr lang="en-US" dirty="0"/>
              <a:t> </a:t>
            </a:r>
            <a:r>
              <a:rPr lang="en-US" dirty="0" err="1"/>
              <a:t>kế</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thiết</a:t>
            </a:r>
            <a:r>
              <a:rPr lang="en-US" dirty="0"/>
              <a:t> </a:t>
            </a:r>
            <a:r>
              <a:rPr lang="en-US" dirty="0" err="1"/>
              <a:t>kế</a:t>
            </a:r>
            <a:r>
              <a:rPr lang="en-US" dirty="0"/>
              <a:t> </a:t>
            </a:r>
            <a:r>
              <a:rPr lang="en-US" dirty="0" err="1"/>
              <a:t>kiến</a:t>
            </a:r>
            <a:r>
              <a:rPr lang="en-US" dirty="0"/>
              <a:t> </a:t>
            </a:r>
            <a:r>
              <a:rPr lang="en-US" dirty="0" err="1"/>
              <a:t>trúc</a:t>
            </a:r>
            <a:r>
              <a:rPr lang="en-US" dirty="0"/>
              <a:t> </a:t>
            </a:r>
            <a:r>
              <a:rPr lang="en-US" dirty="0" err="1"/>
              <a:t>phần</a:t>
            </a:r>
            <a:r>
              <a:rPr lang="en-US" dirty="0"/>
              <a:t> </a:t>
            </a:r>
            <a:r>
              <a:rPr lang="en-US" dirty="0" err="1"/>
              <a:t>mềm</a:t>
            </a:r>
            <a:r>
              <a:rPr lang="en-US" dirty="0"/>
              <a:t> </a:t>
            </a:r>
            <a:r>
              <a:rPr lang="en-US" dirty="0" err="1"/>
              <a:t>và</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chúng</a:t>
            </a:r>
            <a:r>
              <a:rPr lang="en-US" dirty="0"/>
              <a:t> </a:t>
            </a:r>
            <a:r>
              <a:rPr lang="en-US" dirty="0" err="1"/>
              <a:t>để</a:t>
            </a:r>
            <a:r>
              <a:rPr lang="en-US" dirty="0"/>
              <a:t> </a:t>
            </a:r>
            <a:r>
              <a:rPr lang="en-US" dirty="0" err="1"/>
              <a:t>phân</a:t>
            </a:r>
            <a:r>
              <a:rPr lang="en-US" dirty="0"/>
              <a:t> </a:t>
            </a:r>
            <a:r>
              <a:rPr lang="en-US" dirty="0" err="1"/>
              <a:t>rã</a:t>
            </a:r>
            <a:r>
              <a:rPr lang="en-US" dirty="0"/>
              <a:t> </a:t>
            </a:r>
            <a:r>
              <a:rPr lang="en-US" dirty="0" err="1"/>
              <a:t>hệ</a:t>
            </a:r>
            <a:r>
              <a:rPr lang="en-US" dirty="0"/>
              <a:t> </a:t>
            </a:r>
            <a:r>
              <a:rPr lang="en-US" dirty="0" err="1"/>
              <a:t>thống</a:t>
            </a:r>
            <a:r>
              <a:rPr lang="en-US" dirty="0"/>
              <a:t> </a:t>
            </a:r>
            <a:r>
              <a:rPr lang="en-US" dirty="0" err="1"/>
              <a:t>thành</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và</a:t>
            </a:r>
            <a:r>
              <a:rPr lang="en-US" dirty="0"/>
              <a:t> </a:t>
            </a:r>
            <a:r>
              <a:rPr lang="en-US" dirty="0" err="1"/>
              <a:t>kết</a:t>
            </a:r>
            <a:r>
              <a:rPr lang="en-US" dirty="0"/>
              <a:t> </a:t>
            </a:r>
            <a:r>
              <a:rPr lang="en-US" dirty="0" err="1"/>
              <a:t>nối</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thuộc</a:t>
            </a:r>
            <a:r>
              <a:rPr lang="en-US" dirty="0"/>
              <a:t> </a:t>
            </a:r>
            <a:r>
              <a:rPr lang="en-US" dirty="0" err="1"/>
              <a:t>tính</a:t>
            </a:r>
            <a:r>
              <a:rPr lang="en-US" dirty="0"/>
              <a:t> </a:t>
            </a:r>
            <a:r>
              <a:rPr lang="en-US" dirty="0" err="1"/>
              <a:t>và</a:t>
            </a:r>
            <a:r>
              <a:rPr lang="en-US" dirty="0"/>
              <a:t> </a:t>
            </a:r>
            <a:r>
              <a:rPr lang="en-US" dirty="0" err="1"/>
              <a:t>chất</a:t>
            </a:r>
            <a:r>
              <a:rPr lang="en-US" dirty="0"/>
              <a:t> </a:t>
            </a:r>
            <a:r>
              <a:rPr lang="en-US" dirty="0" err="1"/>
              <a:t>lượng</a:t>
            </a:r>
            <a:r>
              <a:rPr lang="en-US" dirty="0"/>
              <a:t> </a:t>
            </a:r>
            <a:r>
              <a:rPr lang="en-US" dirty="0" err="1"/>
              <a:t>mong</a:t>
            </a:r>
            <a:r>
              <a:rPr lang="en-US" dirty="0"/>
              <a:t> </a:t>
            </a:r>
            <a:r>
              <a:rPr lang="en-US" dirty="0" err="1"/>
              <a:t>muốn</a:t>
            </a:r>
            <a:endParaRPr lang="en-US" dirty="0"/>
          </a:p>
          <a:p>
            <a:r>
              <a:rPr lang="en-US" dirty="0" err="1"/>
              <a:t>Các</a:t>
            </a:r>
            <a:r>
              <a:rPr lang="en-US" dirty="0"/>
              <a:t> </a:t>
            </a:r>
            <a:r>
              <a:rPr lang="en-US" dirty="0" err="1"/>
              <a:t>thao</a:t>
            </a:r>
            <a:r>
              <a:rPr lang="en-US" dirty="0"/>
              <a:t> </a:t>
            </a:r>
            <a:r>
              <a:rPr lang="en-US" dirty="0" err="1"/>
              <a:t>tác</a:t>
            </a:r>
            <a:r>
              <a:rPr lang="en-US" dirty="0"/>
              <a:t> </a:t>
            </a:r>
            <a:r>
              <a:rPr lang="en-US" dirty="0" err="1"/>
              <a:t>thiết</a:t>
            </a:r>
            <a:r>
              <a:rPr lang="en-US" dirty="0"/>
              <a:t> </a:t>
            </a:r>
            <a:r>
              <a:rPr lang="en-US" dirty="0" err="1"/>
              <a:t>kế</a:t>
            </a:r>
            <a:r>
              <a:rPr lang="en-US" dirty="0"/>
              <a:t> </a:t>
            </a:r>
            <a:r>
              <a:rPr lang="en-US" dirty="0" err="1"/>
              <a:t>thông</a:t>
            </a:r>
            <a:r>
              <a:rPr lang="en-US" dirty="0"/>
              <a:t> </a:t>
            </a:r>
            <a:r>
              <a:rPr lang="en-US" dirty="0" err="1"/>
              <a:t>thường</a:t>
            </a:r>
            <a:r>
              <a:rPr lang="en-US" dirty="0"/>
              <a:t> bao </a:t>
            </a:r>
            <a:r>
              <a:rPr lang="en-US" dirty="0" err="1"/>
              <a:t>gồm</a:t>
            </a:r>
            <a:r>
              <a:rPr lang="en-US" dirty="0"/>
              <a:t>: </a:t>
            </a:r>
            <a:r>
              <a:rPr lang="en-US" dirty="0" err="1"/>
              <a:t>Phân</a:t>
            </a:r>
            <a:r>
              <a:rPr lang="en-US" dirty="0"/>
              <a:t> </a:t>
            </a:r>
            <a:r>
              <a:rPr lang="en-US" dirty="0" err="1"/>
              <a:t>rã</a:t>
            </a:r>
            <a:r>
              <a:rPr lang="en-US" dirty="0"/>
              <a:t>, </a:t>
            </a:r>
            <a:r>
              <a:rPr lang="en-US" dirty="0" err="1"/>
              <a:t>gộp</a:t>
            </a:r>
            <a:r>
              <a:rPr lang="en-US" dirty="0"/>
              <a:t>, </a:t>
            </a:r>
            <a:r>
              <a:rPr lang="en-US" dirty="0" err="1"/>
              <a:t>nén</a:t>
            </a:r>
            <a:r>
              <a:rPr lang="en-US" dirty="0"/>
              <a:t>, </a:t>
            </a:r>
            <a:r>
              <a:rPr lang="en-US" dirty="0" err="1"/>
              <a:t>trừu</a:t>
            </a:r>
            <a:r>
              <a:rPr lang="en-US" dirty="0"/>
              <a:t> </a:t>
            </a:r>
            <a:r>
              <a:rPr lang="en-US" dirty="0" err="1"/>
              <a:t>tượng</a:t>
            </a:r>
            <a:r>
              <a:rPr lang="en-US" dirty="0"/>
              <a:t> </a:t>
            </a:r>
            <a:r>
              <a:rPr lang="en-US" dirty="0" err="1"/>
              <a:t>hóa</a:t>
            </a:r>
            <a:r>
              <a:rPr lang="en-US" dirty="0"/>
              <a:t> </a:t>
            </a:r>
            <a:r>
              <a:rPr lang="en-US" dirty="0" err="1"/>
              <a:t>và</a:t>
            </a:r>
            <a:r>
              <a:rPr lang="en-US" dirty="0"/>
              <a:t> chia </a:t>
            </a:r>
            <a:r>
              <a:rPr lang="en-US" dirty="0" err="1"/>
              <a:t>sẻ</a:t>
            </a:r>
            <a:r>
              <a:rPr lang="en-US" dirty="0"/>
              <a:t> </a:t>
            </a:r>
            <a:r>
              <a:rPr lang="en-US" dirty="0" err="1"/>
              <a:t>tài</a:t>
            </a:r>
            <a:r>
              <a:rPr lang="en-US" dirty="0"/>
              <a:t> </a:t>
            </a:r>
            <a:r>
              <a:rPr lang="en-US" dirty="0" err="1"/>
              <a:t>nguyên</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48</a:t>
            </a:fld>
            <a:endParaRPr lang="en-US"/>
          </a:p>
        </p:txBody>
      </p:sp>
    </p:spTree>
    <p:extLst>
      <p:ext uri="{BB962C8B-B14F-4D97-AF65-F5344CB8AC3E}">
        <p14:creationId xmlns:p14="http://schemas.microsoft.com/office/powerpoint/2010/main" val="1762545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49</a:t>
            </a:fld>
            <a:endParaRPr lang="en-US"/>
          </a:p>
        </p:txBody>
      </p:sp>
    </p:spTree>
    <p:extLst>
      <p:ext uri="{BB962C8B-B14F-4D97-AF65-F5344CB8AC3E}">
        <p14:creationId xmlns:p14="http://schemas.microsoft.com/office/powerpoint/2010/main" val="128605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Để</a:t>
            </a:r>
            <a:r>
              <a:rPr lang="en-US"/>
              <a:t> </a:t>
            </a:r>
            <a:r>
              <a:rPr lang="en-US" err="1"/>
              <a:t>hiểu</a:t>
            </a:r>
            <a:r>
              <a:rPr lang="en-US"/>
              <a:t> </a:t>
            </a:r>
            <a:r>
              <a:rPr lang="en-US" err="1"/>
              <a:t>rõ</a:t>
            </a:r>
            <a:r>
              <a:rPr lang="en-US"/>
              <a:t> </a:t>
            </a:r>
            <a:r>
              <a:rPr lang="en-US" err="1"/>
              <a:t>hơn</a:t>
            </a:r>
            <a:r>
              <a:rPr lang="en-US"/>
              <a:t> </a:t>
            </a:r>
            <a:r>
              <a:rPr lang="en-US" err="1"/>
              <a:t>về</a:t>
            </a:r>
            <a:r>
              <a:rPr lang="en-US"/>
              <a:t> </a:t>
            </a:r>
            <a:r>
              <a:rPr lang="en-US" err="1"/>
              <a:t>khái</a:t>
            </a:r>
            <a:r>
              <a:rPr lang="en-US"/>
              <a:t> </a:t>
            </a:r>
            <a:r>
              <a:rPr lang="en-US" err="1"/>
              <a:t>niệm</a:t>
            </a:r>
            <a:r>
              <a:rPr lang="en-US"/>
              <a:t> </a:t>
            </a:r>
            <a:r>
              <a:rPr lang="en-US" err="1"/>
              <a:t>kiến</a:t>
            </a:r>
            <a:r>
              <a:rPr lang="en-US"/>
              <a:t> </a:t>
            </a:r>
            <a:r>
              <a:rPr lang="en-US" err="1"/>
              <a:t>trúc</a:t>
            </a:r>
            <a:r>
              <a:rPr lang="en-US"/>
              <a:t> ta </a:t>
            </a:r>
            <a:r>
              <a:rPr lang="en-US" err="1"/>
              <a:t>xem</a:t>
            </a:r>
            <a:r>
              <a:rPr lang="en-US"/>
              <a:t> </a:t>
            </a:r>
            <a:r>
              <a:rPr lang="en-US" err="1"/>
              <a:t>xét</a:t>
            </a:r>
            <a:r>
              <a:rPr lang="en-US"/>
              <a:t> </a:t>
            </a:r>
            <a:r>
              <a:rPr lang="en-US" err="1"/>
              <a:t>một</a:t>
            </a:r>
            <a:r>
              <a:rPr lang="en-US"/>
              <a:t> </a:t>
            </a:r>
            <a:r>
              <a:rPr lang="en-US" err="1"/>
              <a:t>số</a:t>
            </a:r>
            <a:r>
              <a:rPr lang="en-US"/>
              <a:t> </a:t>
            </a:r>
            <a:r>
              <a:rPr lang="en-US" err="1"/>
              <a:t>định</a:t>
            </a:r>
            <a:r>
              <a:rPr lang="en-US"/>
              <a:t> </a:t>
            </a:r>
            <a:r>
              <a:rPr lang="en-US" err="1"/>
              <a:t>nghĩa</a:t>
            </a:r>
            <a:r>
              <a:rPr lang="en-US"/>
              <a:t> </a:t>
            </a:r>
            <a:r>
              <a:rPr lang="en-US" err="1"/>
              <a:t>đã</a:t>
            </a:r>
            <a:r>
              <a:rPr lang="en-US"/>
              <a:t> </a:t>
            </a:r>
            <a:r>
              <a:rPr lang="en-US" err="1"/>
              <a:t>được</a:t>
            </a:r>
            <a:r>
              <a:rPr lang="en-US"/>
              <a:t> </a:t>
            </a:r>
            <a:r>
              <a:rPr lang="en-US" err="1"/>
              <a:t>đưa</a:t>
            </a:r>
            <a:r>
              <a:rPr lang="en-US"/>
              <a:t> ra </a:t>
            </a:r>
            <a:r>
              <a:rPr lang="en-US" err="1"/>
              <a:t>gần</a:t>
            </a:r>
            <a:r>
              <a:rPr lang="en-US"/>
              <a:t> </a:t>
            </a:r>
            <a:r>
              <a:rPr lang="en-US" err="1"/>
              <a:t>đây</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22</a:t>
            </a:fld>
            <a:endParaRPr lang="en-US"/>
          </a:p>
        </p:txBody>
      </p:sp>
    </p:spTree>
    <p:extLst>
      <p:ext uri="{BB962C8B-B14F-4D97-AF65-F5344CB8AC3E}">
        <p14:creationId xmlns:p14="http://schemas.microsoft.com/office/powerpoint/2010/main" val="312754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Để</a:t>
            </a:r>
            <a:r>
              <a:rPr lang="en-US" dirty="0"/>
              <a:t> </a:t>
            </a:r>
            <a:r>
              <a:rPr lang="en-US" dirty="0" err="1"/>
              <a:t>giảm</a:t>
            </a:r>
            <a:r>
              <a:rPr lang="en-US" dirty="0"/>
              <a:t> </a:t>
            </a:r>
            <a:r>
              <a:rPr lang="en-US" dirty="0" err="1"/>
              <a:t>thiểu</a:t>
            </a:r>
            <a:r>
              <a:rPr lang="en-US" dirty="0"/>
              <a:t> </a:t>
            </a:r>
            <a:r>
              <a:rPr lang="en-US" dirty="0" err="1"/>
              <a:t>độ</a:t>
            </a:r>
            <a:r>
              <a:rPr lang="en-US" dirty="0"/>
              <a:t> </a:t>
            </a:r>
            <a:r>
              <a:rPr lang="en-US" dirty="0" err="1"/>
              <a:t>phức</a:t>
            </a:r>
            <a:r>
              <a:rPr lang="en-US" dirty="0"/>
              <a:t> </a:t>
            </a:r>
            <a:r>
              <a:rPr lang="en-US" dirty="0" err="1"/>
              <a:t>tạp</a:t>
            </a:r>
            <a:r>
              <a:rPr lang="en-US" dirty="0"/>
              <a:t> </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kỹ</a:t>
            </a:r>
            <a:r>
              <a:rPr lang="en-US" dirty="0">
                <a:sym typeface="Wingdings" panose="05000000000000000000" pitchFamily="2" charset="2"/>
              </a:rPr>
              <a:t> </a:t>
            </a:r>
            <a:r>
              <a:rPr lang="en-US" dirty="0" err="1">
                <a:sym typeface="Wingdings" panose="05000000000000000000" pitchFamily="2" charset="2"/>
              </a:rPr>
              <a:t>sư</a:t>
            </a:r>
            <a:r>
              <a:rPr lang="en-US" dirty="0">
                <a:sym typeface="Wingdings" panose="05000000000000000000" pitchFamily="2" charset="2"/>
              </a:rPr>
              <a:t> </a:t>
            </a:r>
            <a:r>
              <a:rPr lang="en-US" dirty="0" err="1">
                <a:sym typeface="Wingdings" panose="05000000000000000000" pitchFamily="2" charset="2"/>
              </a:rPr>
              <a:t>tách</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thiết</a:t>
            </a:r>
            <a:r>
              <a:rPr lang="en-US" dirty="0">
                <a:sym typeface="Wingdings" panose="05000000000000000000" pitchFamily="2" charset="2"/>
              </a:rPr>
              <a:t> </a:t>
            </a:r>
            <a:r>
              <a:rPr lang="en-US" dirty="0" err="1">
                <a:sym typeface="Wingdings" panose="05000000000000000000" pitchFamily="2" charset="2"/>
              </a:rPr>
              <a:t>kế</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a:t>
            </a:r>
            <a:r>
              <a:rPr lang="en-US" dirty="0" err="1">
                <a:sym typeface="Wingdings" panose="05000000000000000000" pitchFamily="2" charset="2"/>
              </a:rPr>
              <a:t>những</a:t>
            </a:r>
            <a:r>
              <a:rPr lang="en-US" dirty="0">
                <a:sym typeface="Wingdings" panose="05000000000000000000" pitchFamily="2" charset="2"/>
              </a:rPr>
              <a:t> </a:t>
            </a:r>
            <a:r>
              <a:rPr lang="en-US" dirty="0" err="1">
                <a:sym typeface="Wingdings" panose="05000000000000000000" pitchFamily="2" charset="2"/>
              </a:rPr>
              <a:t>quan</a:t>
            </a:r>
            <a:r>
              <a:rPr lang="en-US" dirty="0">
                <a:sym typeface="Wingdings" panose="05000000000000000000" pitchFamily="2" charset="2"/>
              </a:rPr>
              <a:t> </a:t>
            </a:r>
            <a:r>
              <a:rPr lang="en-US" dirty="0" err="1">
                <a:sym typeface="Wingdings" panose="05000000000000000000" pitchFamily="2" charset="2"/>
              </a:rPr>
              <a:t>tâm</a:t>
            </a:r>
            <a:r>
              <a:rPr lang="en-US" dirty="0">
                <a:sym typeface="Wingdings" panose="05000000000000000000" pitchFamily="2" charset="2"/>
              </a:rPr>
              <a:t> </a:t>
            </a:r>
            <a:r>
              <a:rPr lang="en-US" dirty="0" err="1">
                <a:sym typeface="Wingdings" panose="05000000000000000000" pitchFamily="2" charset="2"/>
              </a:rPr>
              <a:t>khác</a:t>
            </a:r>
            <a:r>
              <a:rPr lang="en-US" dirty="0">
                <a:sym typeface="Wingdings" panose="05000000000000000000" pitchFamily="2" charset="2"/>
              </a:rPr>
              <a:t> </a:t>
            </a:r>
            <a:r>
              <a:rPr lang="en-US" dirty="0" err="1">
                <a:sym typeface="Wingdings" panose="05000000000000000000" pitchFamily="2" charset="2"/>
              </a:rPr>
              <a:t>nhau</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51</a:t>
            </a:fld>
            <a:endParaRPr lang="en-US"/>
          </a:p>
        </p:txBody>
      </p:sp>
    </p:spTree>
    <p:extLst>
      <p:ext uri="{BB962C8B-B14F-4D97-AF65-F5344CB8AC3E}">
        <p14:creationId xmlns:p14="http://schemas.microsoft.com/office/powerpoint/2010/main" val="3597805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Trình</a:t>
            </a:r>
            <a:r>
              <a:rPr lang="en-US"/>
              <a:t> </a:t>
            </a:r>
            <a:r>
              <a:rPr lang="en-US" err="1"/>
              <a:t>bày</a:t>
            </a:r>
            <a:r>
              <a:rPr lang="en-US"/>
              <a:t> </a:t>
            </a:r>
            <a:r>
              <a:rPr lang="en-US" err="1"/>
              <a:t>nguyên</a:t>
            </a:r>
            <a:r>
              <a:rPr lang="en-US"/>
              <a:t> </a:t>
            </a:r>
            <a:r>
              <a:rPr lang="en-US" err="1"/>
              <a:t>lý</a:t>
            </a:r>
            <a:r>
              <a:rPr lang="en-US"/>
              <a:t> </a:t>
            </a:r>
            <a:r>
              <a:rPr lang="en-US" err="1"/>
              <a:t>chủ</a:t>
            </a:r>
            <a:r>
              <a:rPr lang="en-US"/>
              <a:t> </a:t>
            </a:r>
            <a:r>
              <a:rPr lang="en-US" err="1"/>
              <a:t>yếu</a:t>
            </a:r>
            <a:r>
              <a:rPr lang="en-US"/>
              <a:t>, </a:t>
            </a:r>
            <a:r>
              <a:rPr lang="en-US" err="1"/>
              <a:t>ưu</a:t>
            </a:r>
            <a:r>
              <a:rPr lang="en-US"/>
              <a:t> </a:t>
            </a:r>
            <a:r>
              <a:rPr lang="en-US" err="1"/>
              <a:t>nhược</a:t>
            </a:r>
            <a:r>
              <a:rPr lang="en-US"/>
              <a:t> điểm</a:t>
            </a:r>
          </a:p>
          <a:p>
            <a:r>
              <a:rPr lang="en-US" err="1"/>
              <a:t>Mục</a:t>
            </a:r>
            <a:r>
              <a:rPr lang="en-US"/>
              <a:t> </a:t>
            </a:r>
            <a:r>
              <a:rPr lang="en-US" err="1"/>
              <a:t>đích</a:t>
            </a:r>
            <a:r>
              <a:rPr lang="en-US"/>
              <a:t>: </a:t>
            </a:r>
            <a:r>
              <a:rPr lang="en-US" err="1"/>
              <a:t>cung</a:t>
            </a:r>
            <a:r>
              <a:rPr lang="en-US"/>
              <a:t> </a:t>
            </a:r>
            <a:r>
              <a:rPr lang="en-US" err="1"/>
              <a:t>cấp</a:t>
            </a:r>
            <a:r>
              <a:rPr lang="en-US"/>
              <a:t> </a:t>
            </a:r>
            <a:r>
              <a:rPr lang="en-US" err="1"/>
              <a:t>một</a:t>
            </a:r>
            <a:r>
              <a:rPr lang="en-US"/>
              <a:t> </a:t>
            </a:r>
            <a:r>
              <a:rPr lang="en-US" err="1"/>
              <a:t>ngôn</a:t>
            </a:r>
            <a:r>
              <a:rPr lang="en-US"/>
              <a:t> </a:t>
            </a:r>
            <a:r>
              <a:rPr lang="en-US" err="1"/>
              <a:t>ngữ</a:t>
            </a:r>
            <a:r>
              <a:rPr lang="en-US"/>
              <a:t> </a:t>
            </a:r>
            <a:r>
              <a:rPr lang="en-US" err="1"/>
              <a:t>chung</a:t>
            </a:r>
            <a:r>
              <a:rPr lang="en-US"/>
              <a:t> </a:t>
            </a:r>
            <a:r>
              <a:rPr lang="en-US" err="1"/>
              <a:t>cho</a:t>
            </a:r>
            <a:r>
              <a:rPr lang="en-US"/>
              <a:t> </a:t>
            </a:r>
            <a:r>
              <a:rPr lang="en-US" err="1"/>
              <a:t>các</a:t>
            </a:r>
            <a:r>
              <a:rPr lang="en-US"/>
              <a:t> </a:t>
            </a:r>
            <a:r>
              <a:rPr lang="en-US" err="1"/>
              <a:t>lớp</a:t>
            </a:r>
            <a:r>
              <a:rPr lang="en-US"/>
              <a:t> </a:t>
            </a:r>
            <a:r>
              <a:rPr lang="en-US" err="1"/>
              <a:t>hệ</a:t>
            </a:r>
            <a:r>
              <a:rPr lang="en-US"/>
              <a:t> </a:t>
            </a:r>
            <a:r>
              <a:rPr lang="en-US" err="1"/>
              <a:t>thống</a:t>
            </a:r>
            <a:r>
              <a:rPr lang="en-US"/>
              <a:t> </a:t>
            </a:r>
            <a:r>
              <a:rPr lang="en-US" err="1"/>
              <a:t>khác</a:t>
            </a:r>
            <a:r>
              <a:rPr lang="en-US"/>
              <a:t> </a:t>
            </a:r>
            <a:r>
              <a:rPr lang="en-US" err="1"/>
              <a:t>nhau</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52</a:t>
            </a:fld>
            <a:endParaRPr lang="en-US"/>
          </a:p>
        </p:txBody>
      </p:sp>
    </p:spTree>
    <p:extLst>
      <p:ext uri="{BB962C8B-B14F-4D97-AF65-F5344CB8AC3E}">
        <p14:creationId xmlns:p14="http://schemas.microsoft.com/office/powerpoint/2010/main" val="2781621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Layered Architecture Style</a:t>
            </a:r>
          </a:p>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57</a:t>
            </a:fld>
            <a:endParaRPr lang="en-US"/>
          </a:p>
        </p:txBody>
      </p:sp>
    </p:spTree>
    <p:extLst>
      <p:ext uri="{BB962C8B-B14F-4D97-AF65-F5344CB8AC3E}">
        <p14:creationId xmlns:p14="http://schemas.microsoft.com/office/powerpoint/2010/main" val="1883155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Vd</a:t>
            </a:r>
            <a:r>
              <a:rPr lang="en-US"/>
              <a:t>: </a:t>
            </a:r>
            <a:r>
              <a:rPr lang="en-US" err="1"/>
              <a:t>Mô</a:t>
            </a:r>
            <a:r>
              <a:rPr lang="en-US"/>
              <a:t> </a:t>
            </a:r>
            <a:r>
              <a:rPr lang="en-US" err="1"/>
              <a:t>hình</a:t>
            </a:r>
            <a:r>
              <a:rPr lang="en-US"/>
              <a:t> MVC</a:t>
            </a:r>
          </a:p>
        </p:txBody>
      </p:sp>
      <p:sp>
        <p:nvSpPr>
          <p:cNvPr id="4" name="Slide Number Placeholder 3"/>
          <p:cNvSpPr>
            <a:spLocks noGrp="1"/>
          </p:cNvSpPr>
          <p:nvPr>
            <p:ph type="sldNum" sz="quarter" idx="5"/>
          </p:nvPr>
        </p:nvSpPr>
        <p:spPr/>
        <p:txBody>
          <a:bodyPr/>
          <a:lstStyle/>
          <a:p>
            <a:fld id="{C275CD8D-B1D9-4658-A4F0-38CA8D83ED5D}" type="slidenum">
              <a:rPr lang="en-US" smtClean="0"/>
              <a:t>58</a:t>
            </a:fld>
            <a:endParaRPr lang="en-US"/>
          </a:p>
        </p:txBody>
      </p:sp>
    </p:spTree>
    <p:extLst>
      <p:ext uri="{BB962C8B-B14F-4D97-AF65-F5344CB8AC3E}">
        <p14:creationId xmlns:p14="http://schemas.microsoft.com/office/powerpoint/2010/main" val="736723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61</a:t>
            </a:fld>
            <a:endParaRPr lang="en-US"/>
          </a:p>
        </p:txBody>
      </p:sp>
    </p:spTree>
    <p:extLst>
      <p:ext uri="{BB962C8B-B14F-4D97-AF65-F5344CB8AC3E}">
        <p14:creationId xmlns:p14="http://schemas.microsoft.com/office/powerpoint/2010/main" val="1725333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62</a:t>
            </a:fld>
            <a:endParaRPr lang="en-US"/>
          </a:p>
        </p:txBody>
      </p:sp>
    </p:spTree>
    <p:extLst>
      <p:ext uri="{BB962C8B-B14F-4D97-AF65-F5344CB8AC3E}">
        <p14:creationId xmlns:p14="http://schemas.microsoft.com/office/powerpoint/2010/main" val="1658305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63</a:t>
            </a:fld>
            <a:endParaRPr lang="en-US"/>
          </a:p>
        </p:txBody>
      </p:sp>
    </p:spTree>
    <p:extLst>
      <p:ext uri="{BB962C8B-B14F-4D97-AF65-F5344CB8AC3E}">
        <p14:creationId xmlns:p14="http://schemas.microsoft.com/office/powerpoint/2010/main" val="331471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81</a:t>
            </a:fld>
            <a:endParaRPr lang="en-US"/>
          </a:p>
        </p:txBody>
      </p:sp>
    </p:spTree>
    <p:extLst>
      <p:ext uri="{BB962C8B-B14F-4D97-AF65-F5344CB8AC3E}">
        <p14:creationId xmlns:p14="http://schemas.microsoft.com/office/powerpoint/2010/main" val="1450297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W3C: </a:t>
            </a:r>
            <a:r>
              <a:rPr lang="en-US" err="1"/>
              <a:t>là</a:t>
            </a:r>
            <a:r>
              <a:rPr lang="en-US"/>
              <a:t> </a:t>
            </a:r>
            <a:r>
              <a:rPr lang="en-US" err="1"/>
              <a:t>một</a:t>
            </a:r>
            <a:r>
              <a:rPr lang="en-US"/>
              <a:t> </a:t>
            </a:r>
            <a:r>
              <a:rPr lang="en-US" err="1"/>
              <a:t>tiêu</a:t>
            </a:r>
            <a:r>
              <a:rPr lang="en-US"/>
              <a:t> </a:t>
            </a:r>
            <a:r>
              <a:rPr lang="en-US" err="1"/>
              <a:t>chaẩn</a:t>
            </a:r>
            <a:r>
              <a:rPr lang="en-US"/>
              <a:t> </a:t>
            </a:r>
            <a:r>
              <a:rPr lang="en-US" err="1"/>
              <a:t>thiết</a:t>
            </a:r>
            <a:r>
              <a:rPr lang="en-US"/>
              <a:t> </a:t>
            </a:r>
            <a:r>
              <a:rPr lang="en-US" err="1"/>
              <a:t>kế</a:t>
            </a:r>
            <a:r>
              <a:rPr lang="en-US"/>
              <a:t> web</a:t>
            </a:r>
          </a:p>
          <a:p>
            <a:pPr algn="l">
              <a:buFont typeface="Arial" panose="020B0604020202020204" pitchFamily="34" charset="0"/>
              <a:buChar char="•"/>
            </a:pPr>
            <a:r>
              <a:rPr lang="vi-VN" b="0" i="0">
                <a:solidFill>
                  <a:srgbClr val="222222"/>
                </a:solidFill>
                <a:effectLst/>
                <a:latin typeface="Verdana" panose="020B0604030504040204" pitchFamily="34" charset="0"/>
              </a:rPr>
              <a:t>Giai đoạn 1: Working Draft – Giai đoạn phát thảo</a:t>
            </a:r>
          </a:p>
          <a:p>
            <a:pPr algn="l">
              <a:buFont typeface="Arial" panose="020B0604020202020204" pitchFamily="34" charset="0"/>
              <a:buChar char="•"/>
            </a:pPr>
            <a:r>
              <a:rPr lang="vi-VN" b="0" i="0">
                <a:solidFill>
                  <a:srgbClr val="222222"/>
                </a:solidFill>
                <a:effectLst/>
                <a:latin typeface="Verdana" panose="020B0604030504040204" pitchFamily="34" charset="0"/>
              </a:rPr>
              <a:t>Giai đoạn 2: Last Call – chỉnh sửa cuối cùng</a:t>
            </a:r>
          </a:p>
          <a:p>
            <a:pPr algn="l">
              <a:buFont typeface="Arial" panose="020B0604020202020204" pitchFamily="34" charset="0"/>
              <a:buChar char="•"/>
            </a:pPr>
            <a:r>
              <a:rPr lang="vi-VN" b="0" i="0">
                <a:solidFill>
                  <a:srgbClr val="222222"/>
                </a:solidFill>
                <a:effectLst/>
                <a:latin typeface="Verdana" panose="020B0604030504040204" pitchFamily="34" charset="0"/>
              </a:rPr>
              <a:t>Giai đoạn 3: Proposed Recommendation – Trình chuẩn</a:t>
            </a:r>
          </a:p>
          <a:p>
            <a:pPr algn="l">
              <a:buFont typeface="Arial" panose="020B0604020202020204" pitchFamily="34" charset="0"/>
              <a:buChar char="•"/>
            </a:pPr>
            <a:r>
              <a:rPr lang="vi-VN" b="0" i="0">
                <a:solidFill>
                  <a:srgbClr val="222222"/>
                </a:solidFill>
                <a:effectLst/>
                <a:latin typeface="Verdana" panose="020B0604030504040204" pitchFamily="34" charset="0"/>
              </a:rPr>
              <a:t>Giai đoạn 4: Candidate Recommendation – Chuẩn đủ tư cách ứng xử</a:t>
            </a:r>
          </a:p>
          <a:p>
            <a:br>
              <a:rPr lang="vi-VN"/>
            </a:b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86</a:t>
            </a:fld>
            <a:endParaRPr lang="en-US"/>
          </a:p>
        </p:txBody>
      </p:sp>
    </p:spTree>
    <p:extLst>
      <p:ext uri="{BB962C8B-B14F-4D97-AF65-F5344CB8AC3E}">
        <p14:creationId xmlns:p14="http://schemas.microsoft.com/office/powerpoint/2010/main" val="3068880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Một tập hợp các dịch vụ kinh doanh được tạo ra để nắm bắt thiết kế kinh doanh mà một doanh nghiệp muốn giới thiệu với khách hàng và khách hàng của mình</a:t>
            </a:r>
            <a:endParaRPr lang="en-US" dirty="0"/>
          </a:p>
          <a:p>
            <a:r>
              <a:rPr lang="en-US" dirty="0" err="1"/>
              <a:t>Một</a:t>
            </a:r>
            <a:r>
              <a:rPr lang="en-US" dirty="0"/>
              <a:t> </a:t>
            </a:r>
            <a:r>
              <a:rPr lang="en-US" dirty="0" err="1"/>
              <a:t>kiểu</a:t>
            </a:r>
            <a:r>
              <a:rPr lang="en-US" dirty="0"/>
              <a:t> </a:t>
            </a:r>
            <a:r>
              <a:rPr lang="en-US" dirty="0" err="1"/>
              <a:t>kiến</a:t>
            </a:r>
            <a:r>
              <a:rPr lang="en-US" dirty="0"/>
              <a:t> </a:t>
            </a:r>
            <a:r>
              <a:rPr lang="en-US" dirty="0" err="1"/>
              <a:t>trúc</a:t>
            </a:r>
            <a:r>
              <a:rPr lang="en-US" dirty="0"/>
              <a:t> </a:t>
            </a:r>
            <a:r>
              <a:rPr lang="en-US" dirty="0" err="1"/>
              <a:t>với</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cho</a:t>
            </a:r>
            <a:r>
              <a:rPr lang="en-US" dirty="0"/>
              <a:t> </a:t>
            </a:r>
            <a:r>
              <a:rPr lang="en-US" dirty="0" err="1"/>
              <a:t>nhà</a:t>
            </a:r>
            <a:r>
              <a:rPr lang="en-US" dirty="0"/>
              <a:t> </a:t>
            </a:r>
            <a:r>
              <a:rPr lang="en-US" dirty="0" err="1"/>
              <a:t>cung</a:t>
            </a:r>
            <a:r>
              <a:rPr lang="en-US" dirty="0"/>
              <a:t> </a:t>
            </a:r>
            <a:r>
              <a:rPr lang="en-US" dirty="0" err="1"/>
              <a:t>cấp</a:t>
            </a:r>
            <a:r>
              <a:rPr lang="en-US" dirty="0"/>
              <a:t> </a:t>
            </a:r>
            <a:r>
              <a:rPr lang="en-US" dirty="0" err="1"/>
              <a:t>dịch</a:t>
            </a:r>
            <a:r>
              <a:rPr lang="en-US" dirty="0"/>
              <a:t> </a:t>
            </a:r>
            <a:r>
              <a:rPr lang="en-US" dirty="0" err="1"/>
              <a:t>vụ</a:t>
            </a:r>
            <a:r>
              <a:rPr lang="en-US" dirty="0"/>
              <a:t>, </a:t>
            </a:r>
            <a:r>
              <a:rPr lang="en-US" dirty="0" err="1"/>
              <a:t>người</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mô</a:t>
            </a:r>
            <a:r>
              <a:rPr lang="en-US" dirty="0"/>
              <a:t> </a:t>
            </a:r>
            <a:r>
              <a:rPr lang="en-US" dirty="0" err="1"/>
              <a:t>tả</a:t>
            </a:r>
            <a:r>
              <a:rPr lang="en-US" dirty="0"/>
              <a:t> </a:t>
            </a:r>
            <a:r>
              <a:rPr lang="en-US" dirty="0" err="1"/>
              <a:t>dịch</a:t>
            </a:r>
            <a:r>
              <a:rPr lang="en-US" dirty="0"/>
              <a:t> </a:t>
            </a:r>
            <a:r>
              <a:rPr lang="en-US" dirty="0" err="1"/>
              <a:t>vụ</a:t>
            </a:r>
            <a:endParaRPr lang="en-US" dirty="0"/>
          </a:p>
          <a:p>
            <a:r>
              <a:rPr lang="en-US" dirty="0" err="1"/>
              <a:t>Thực</a:t>
            </a:r>
            <a:r>
              <a:rPr lang="en-US" dirty="0"/>
              <a:t> </a:t>
            </a:r>
            <a:r>
              <a:rPr lang="en-US" dirty="0" err="1"/>
              <a:t>hiện</a:t>
            </a:r>
            <a:r>
              <a:rPr lang="en-US" dirty="0"/>
              <a:t> - </a:t>
            </a:r>
            <a:r>
              <a:rPr lang="vi-VN" dirty="0"/>
              <a:t>Một mô hình lập trình hoàn chỉnh với các tiêu chuẩn, công cụ, phương pháp và công nghệ như dịch vụ web</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87</a:t>
            </a:fld>
            <a:endParaRPr lang="en-US"/>
          </a:p>
        </p:txBody>
      </p:sp>
    </p:spTree>
    <p:extLst>
      <p:ext uri="{BB962C8B-B14F-4D97-AF65-F5344CB8AC3E}">
        <p14:creationId xmlns:p14="http://schemas.microsoft.com/office/powerpoint/2010/main" val="3593778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Để</a:t>
            </a:r>
            <a:r>
              <a:rPr lang="en-US"/>
              <a:t> </a:t>
            </a:r>
            <a:r>
              <a:rPr lang="en-US" err="1"/>
              <a:t>hiểu</a:t>
            </a:r>
            <a:r>
              <a:rPr lang="en-US"/>
              <a:t> </a:t>
            </a:r>
            <a:r>
              <a:rPr lang="en-US" err="1"/>
              <a:t>rõ</a:t>
            </a:r>
            <a:r>
              <a:rPr lang="en-US"/>
              <a:t> </a:t>
            </a:r>
            <a:r>
              <a:rPr lang="en-US" err="1"/>
              <a:t>hơn</a:t>
            </a:r>
            <a:r>
              <a:rPr lang="en-US"/>
              <a:t> </a:t>
            </a:r>
            <a:r>
              <a:rPr lang="en-US" err="1"/>
              <a:t>về</a:t>
            </a:r>
            <a:r>
              <a:rPr lang="en-US"/>
              <a:t> </a:t>
            </a:r>
            <a:r>
              <a:rPr lang="en-US" err="1"/>
              <a:t>khái</a:t>
            </a:r>
            <a:r>
              <a:rPr lang="en-US"/>
              <a:t> </a:t>
            </a:r>
            <a:r>
              <a:rPr lang="en-US" err="1"/>
              <a:t>niệm</a:t>
            </a:r>
            <a:r>
              <a:rPr lang="en-US"/>
              <a:t> </a:t>
            </a:r>
            <a:r>
              <a:rPr lang="en-US" err="1"/>
              <a:t>kiến</a:t>
            </a:r>
            <a:r>
              <a:rPr lang="en-US"/>
              <a:t> </a:t>
            </a:r>
            <a:r>
              <a:rPr lang="en-US" err="1"/>
              <a:t>trúc</a:t>
            </a:r>
            <a:r>
              <a:rPr lang="en-US"/>
              <a:t> ta </a:t>
            </a:r>
            <a:r>
              <a:rPr lang="en-US" err="1"/>
              <a:t>xem</a:t>
            </a:r>
            <a:r>
              <a:rPr lang="en-US"/>
              <a:t> </a:t>
            </a:r>
            <a:r>
              <a:rPr lang="en-US" err="1"/>
              <a:t>xét</a:t>
            </a:r>
            <a:r>
              <a:rPr lang="en-US"/>
              <a:t> </a:t>
            </a:r>
            <a:r>
              <a:rPr lang="en-US" err="1"/>
              <a:t>một</a:t>
            </a:r>
            <a:r>
              <a:rPr lang="en-US"/>
              <a:t> </a:t>
            </a:r>
            <a:r>
              <a:rPr lang="en-US" err="1"/>
              <a:t>số</a:t>
            </a:r>
            <a:r>
              <a:rPr lang="en-US"/>
              <a:t> </a:t>
            </a:r>
            <a:r>
              <a:rPr lang="en-US" err="1"/>
              <a:t>định</a:t>
            </a:r>
            <a:r>
              <a:rPr lang="en-US"/>
              <a:t> </a:t>
            </a:r>
            <a:r>
              <a:rPr lang="en-US" err="1"/>
              <a:t>nghĩa</a:t>
            </a:r>
            <a:r>
              <a:rPr lang="en-US"/>
              <a:t> </a:t>
            </a:r>
            <a:r>
              <a:rPr lang="en-US" err="1"/>
              <a:t>đã</a:t>
            </a:r>
            <a:r>
              <a:rPr lang="en-US"/>
              <a:t> </a:t>
            </a:r>
            <a:r>
              <a:rPr lang="en-US" err="1"/>
              <a:t>được</a:t>
            </a:r>
            <a:r>
              <a:rPr lang="en-US"/>
              <a:t> </a:t>
            </a:r>
            <a:r>
              <a:rPr lang="en-US" err="1"/>
              <a:t>đưa</a:t>
            </a:r>
            <a:r>
              <a:rPr lang="en-US"/>
              <a:t> ra </a:t>
            </a:r>
            <a:r>
              <a:rPr lang="en-US" err="1"/>
              <a:t>gần</a:t>
            </a:r>
            <a:r>
              <a:rPr lang="en-US"/>
              <a:t> </a:t>
            </a:r>
            <a:r>
              <a:rPr lang="en-US" err="1"/>
              <a:t>đây</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23</a:t>
            </a:fld>
            <a:endParaRPr lang="en-US"/>
          </a:p>
        </p:txBody>
      </p:sp>
    </p:spTree>
    <p:extLst>
      <p:ext uri="{BB962C8B-B14F-4D97-AF65-F5344CB8AC3E}">
        <p14:creationId xmlns:p14="http://schemas.microsoft.com/office/powerpoint/2010/main" val="667518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89</a:t>
            </a:fld>
            <a:endParaRPr lang="en-US"/>
          </a:p>
        </p:txBody>
      </p:sp>
    </p:spTree>
    <p:extLst>
      <p:ext uri="{BB962C8B-B14F-4D97-AF65-F5344CB8AC3E}">
        <p14:creationId xmlns:p14="http://schemas.microsoft.com/office/powerpoint/2010/main" val="1283087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91</a:t>
            </a:fld>
            <a:endParaRPr lang="en-US"/>
          </a:p>
        </p:txBody>
      </p:sp>
    </p:spTree>
    <p:extLst>
      <p:ext uri="{BB962C8B-B14F-4D97-AF65-F5344CB8AC3E}">
        <p14:creationId xmlns:p14="http://schemas.microsoft.com/office/powerpoint/2010/main" val="3954248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Inventory: </a:t>
            </a:r>
            <a:r>
              <a:rPr lang="en-US" err="1"/>
              <a:t>hàng</a:t>
            </a:r>
            <a:r>
              <a:rPr lang="en-US"/>
              <a:t> </a:t>
            </a:r>
            <a:r>
              <a:rPr lang="en-US" err="1"/>
              <a:t>tồn</a:t>
            </a:r>
            <a:r>
              <a:rPr lang="en-US"/>
              <a:t> </a:t>
            </a:r>
            <a:r>
              <a:rPr lang="en-US" err="1"/>
              <a:t>kho</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92</a:t>
            </a:fld>
            <a:endParaRPr lang="en-US"/>
          </a:p>
        </p:txBody>
      </p:sp>
    </p:spTree>
    <p:extLst>
      <p:ext uri="{BB962C8B-B14F-4D97-AF65-F5344CB8AC3E}">
        <p14:creationId xmlns:p14="http://schemas.microsoft.com/office/powerpoint/2010/main" val="5750123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Division: </a:t>
            </a:r>
            <a:r>
              <a:rPr lang="en-US" err="1"/>
              <a:t>Sự</a:t>
            </a:r>
            <a:r>
              <a:rPr lang="en-US"/>
              <a:t> </a:t>
            </a:r>
            <a:r>
              <a:rPr lang="en-US" err="1"/>
              <a:t>phân</a:t>
            </a:r>
            <a:r>
              <a:rPr lang="en-US"/>
              <a:t> chia</a:t>
            </a:r>
          </a:p>
          <a:p>
            <a:r>
              <a:rPr lang="en-US"/>
              <a:t>order entry: </a:t>
            </a:r>
            <a:r>
              <a:rPr lang="en-US" err="1"/>
              <a:t>nhập</a:t>
            </a:r>
            <a:r>
              <a:rPr lang="en-US"/>
              <a:t> </a:t>
            </a:r>
            <a:r>
              <a:rPr lang="en-US" err="1"/>
              <a:t>đơn</a:t>
            </a:r>
            <a:r>
              <a:rPr lang="en-US"/>
              <a:t> </a:t>
            </a:r>
            <a:r>
              <a:rPr lang="en-US" err="1"/>
              <a:t>hàng</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93</a:t>
            </a:fld>
            <a:endParaRPr lang="en-US"/>
          </a:p>
        </p:txBody>
      </p:sp>
    </p:spTree>
    <p:extLst>
      <p:ext uri="{BB962C8B-B14F-4D97-AF65-F5344CB8AC3E}">
        <p14:creationId xmlns:p14="http://schemas.microsoft.com/office/powerpoint/2010/main" val="3629943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94</a:t>
            </a:fld>
            <a:endParaRPr lang="en-US"/>
          </a:p>
        </p:txBody>
      </p:sp>
    </p:spTree>
    <p:extLst>
      <p:ext uri="{BB962C8B-B14F-4D97-AF65-F5344CB8AC3E}">
        <p14:creationId xmlns:p14="http://schemas.microsoft.com/office/powerpoint/2010/main" val="7849016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95</a:t>
            </a:fld>
            <a:endParaRPr lang="en-US"/>
          </a:p>
        </p:txBody>
      </p:sp>
    </p:spTree>
    <p:extLst>
      <p:ext uri="{BB962C8B-B14F-4D97-AF65-F5344CB8AC3E}">
        <p14:creationId xmlns:p14="http://schemas.microsoft.com/office/powerpoint/2010/main" val="3584584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Remove bottleneck: </a:t>
            </a:r>
            <a:r>
              <a:rPr lang="en-US" err="1"/>
              <a:t>tháo</a:t>
            </a:r>
            <a:r>
              <a:rPr lang="en-US"/>
              <a:t> </a:t>
            </a:r>
            <a:r>
              <a:rPr lang="en-US" err="1"/>
              <a:t>bỏ</a:t>
            </a:r>
            <a:r>
              <a:rPr lang="en-US"/>
              <a:t> </a:t>
            </a:r>
            <a:r>
              <a:rPr lang="en-US" err="1"/>
              <a:t>nút</a:t>
            </a:r>
            <a:r>
              <a:rPr lang="en-US"/>
              <a:t> </a:t>
            </a:r>
            <a:r>
              <a:rPr lang="en-US" err="1"/>
              <a:t>thắt</a:t>
            </a:r>
            <a:r>
              <a:rPr lang="en-US"/>
              <a:t> </a:t>
            </a:r>
            <a:r>
              <a:rPr lang="en-US" err="1"/>
              <a:t>cổ</a:t>
            </a:r>
            <a:r>
              <a:rPr lang="en-US"/>
              <a:t> chai</a:t>
            </a:r>
          </a:p>
          <a:p>
            <a:r>
              <a:rPr lang="en-US"/>
              <a:t>Alternative flow path: </a:t>
            </a:r>
            <a:r>
              <a:rPr lang="en-US" err="1"/>
              <a:t>đường</a:t>
            </a:r>
            <a:r>
              <a:rPr lang="en-US"/>
              <a:t> </a:t>
            </a:r>
            <a:r>
              <a:rPr lang="en-US" err="1"/>
              <a:t>thay</a:t>
            </a:r>
            <a:r>
              <a:rPr lang="en-US"/>
              <a:t> </a:t>
            </a:r>
            <a:r>
              <a:rPr lang="en-US" err="1"/>
              <a:t>thế</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96</a:t>
            </a:fld>
            <a:endParaRPr lang="en-US"/>
          </a:p>
        </p:txBody>
      </p:sp>
    </p:spTree>
    <p:extLst>
      <p:ext uri="{BB962C8B-B14F-4D97-AF65-F5344CB8AC3E}">
        <p14:creationId xmlns:p14="http://schemas.microsoft.com/office/powerpoint/2010/main" val="1188037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97</a:t>
            </a:fld>
            <a:endParaRPr lang="en-US"/>
          </a:p>
        </p:txBody>
      </p:sp>
    </p:spTree>
    <p:extLst>
      <p:ext uri="{BB962C8B-B14F-4D97-AF65-F5344CB8AC3E}">
        <p14:creationId xmlns:p14="http://schemas.microsoft.com/office/powerpoint/2010/main" val="13056789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registry: </a:t>
            </a:r>
            <a:r>
              <a:rPr lang="en-US" dirty="0" err="1"/>
              <a:t>đky</a:t>
            </a:r>
            <a:r>
              <a:rPr lang="en-US" dirty="0"/>
              <a:t> </a:t>
            </a:r>
            <a:r>
              <a:rPr lang="en-US" dirty="0" err="1"/>
              <a:t>dvu</a:t>
            </a:r>
            <a:endParaRPr lang="en-US" dirty="0"/>
          </a:p>
          <a:p>
            <a:r>
              <a:rPr lang="en-US" dirty="0"/>
              <a:t>services requestor: ng </a:t>
            </a:r>
            <a:r>
              <a:rPr lang="en-US" dirty="0" err="1"/>
              <a:t>yc</a:t>
            </a:r>
            <a:r>
              <a:rPr lang="en-US" dirty="0"/>
              <a:t> </a:t>
            </a:r>
            <a:r>
              <a:rPr lang="en-US" dirty="0" err="1"/>
              <a:t>dịch</a:t>
            </a:r>
            <a:r>
              <a:rPr lang="en-US" dirty="0"/>
              <a:t> </a:t>
            </a:r>
            <a:r>
              <a:rPr lang="en-US" dirty="0" err="1"/>
              <a:t>vụ</a:t>
            </a:r>
            <a:endParaRPr lang="en-US" dirty="0"/>
          </a:p>
          <a:p>
            <a:r>
              <a:rPr lang="en-US" dirty="0"/>
              <a:t>Service provider: </a:t>
            </a:r>
            <a:r>
              <a:rPr lang="en-US" dirty="0" err="1"/>
              <a:t>nhà</a:t>
            </a:r>
            <a:r>
              <a:rPr lang="en-US" dirty="0"/>
              <a:t> cc </a:t>
            </a:r>
            <a:r>
              <a:rPr lang="en-US" dirty="0" err="1"/>
              <a:t>dịch</a:t>
            </a:r>
            <a:r>
              <a:rPr lang="en-US" dirty="0"/>
              <a:t> </a:t>
            </a:r>
            <a:r>
              <a:rPr lang="en-US" dirty="0" err="1"/>
              <a:t>vụ</a:t>
            </a:r>
            <a:endParaRPr lang="en-US" dirty="0"/>
          </a:p>
          <a:p>
            <a:r>
              <a:rPr lang="en-US" dirty="0"/>
              <a:t>Bind: </a:t>
            </a:r>
            <a:r>
              <a:rPr lang="en-US" dirty="0" err="1"/>
              <a:t>ràng</a:t>
            </a:r>
            <a:r>
              <a:rPr lang="en-US" dirty="0"/>
              <a:t> </a:t>
            </a:r>
            <a:r>
              <a:rPr lang="en-US" dirty="0" err="1"/>
              <a:t>buộc</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98</a:t>
            </a:fld>
            <a:endParaRPr lang="en-US"/>
          </a:p>
        </p:txBody>
      </p:sp>
    </p:spTree>
    <p:extLst>
      <p:ext uri="{BB962C8B-B14F-4D97-AF65-F5344CB8AC3E}">
        <p14:creationId xmlns:p14="http://schemas.microsoft.com/office/powerpoint/2010/main" val="33767224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22222"/>
                </a:solidFill>
                <a:effectLst/>
                <a:latin typeface="Verdana" panose="020B0604030504040204" pitchFamily="34" charset="0"/>
              </a:rPr>
              <a:t>stateless là thiết kế không lưu dữ liệu của client trên server. Có nghĩa là sau khi client gửi dữ liệu lên server, server thực thi xong, trả kết quả thì “quan hệ” giữa client và server bị “cắt đứt” </a:t>
            </a:r>
            <a:endParaRPr lang="en-US" b="0" i="0" dirty="0">
              <a:solidFill>
                <a:srgbClr val="222222"/>
              </a:solidFill>
              <a:effectLst/>
              <a:latin typeface="Verdana" panose="020B0604030504040204" pitchFamily="34" charset="0"/>
            </a:endParaRPr>
          </a:p>
          <a:p>
            <a:r>
              <a:rPr lang="en-US" sz="1200" dirty="0">
                <a:latin typeface="Times New Roman" panose="02020603050405020304" pitchFamily="18" charset="0"/>
                <a:cs typeface="Times New Roman" panose="02020603050405020304" pitchFamily="18" charset="0"/>
              </a:rPr>
              <a:t>Composable</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là</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một</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dạng</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kết</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nối</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độc</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lập</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giữa</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các</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hoạt</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động</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xử</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lý</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và</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các</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phần</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cứng</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cùng</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phần</a:t>
            </a:r>
            <a:r>
              <a:rPr lang="en-US" sz="1200" b="0" i="0" dirty="0">
                <a:solidFill>
                  <a:srgbClr val="222222"/>
                </a:solidFill>
                <a:effectLst/>
                <a:latin typeface="Verdana" panose="020B0604030504040204" pitchFamily="34" charset="0"/>
                <a:cs typeface="Times New Roman" panose="02020603050405020304" pitchFamily="18" charset="0"/>
              </a:rPr>
              <a:t> </a:t>
            </a:r>
            <a:r>
              <a:rPr lang="en-US" sz="1200" b="0" i="0" dirty="0" err="1">
                <a:solidFill>
                  <a:srgbClr val="222222"/>
                </a:solidFill>
                <a:effectLst/>
                <a:latin typeface="Verdana" panose="020B0604030504040204" pitchFamily="34" charset="0"/>
                <a:cs typeface="Times New Roman" panose="02020603050405020304" pitchFamily="18" charset="0"/>
              </a:rPr>
              <a:t>mềm</a:t>
            </a:r>
            <a:endParaRPr lang="en-US" sz="1200" b="0" i="0" dirty="0">
              <a:solidFill>
                <a:srgbClr val="222222"/>
              </a:solidFill>
              <a:effectLst/>
              <a:latin typeface="Verdana" panose="020B060403050404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99</a:t>
            </a:fld>
            <a:endParaRPr lang="en-US"/>
          </a:p>
        </p:txBody>
      </p:sp>
    </p:spTree>
    <p:extLst>
      <p:ext uri="{BB962C8B-B14F-4D97-AF65-F5344CB8AC3E}">
        <p14:creationId xmlns:p14="http://schemas.microsoft.com/office/powerpoint/2010/main" val="1017022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Mục</a:t>
            </a:r>
            <a:r>
              <a:rPr lang="en-US"/>
              <a:t> </a:t>
            </a:r>
            <a:r>
              <a:rPr lang="en-US" err="1"/>
              <a:t>tiêu</a:t>
            </a:r>
            <a:r>
              <a:rPr lang="en-US"/>
              <a:t>: </a:t>
            </a:r>
            <a:r>
              <a:rPr lang="en-US" err="1"/>
              <a:t>Tìm</a:t>
            </a:r>
            <a:r>
              <a:rPr lang="en-US"/>
              <a:t> </a:t>
            </a:r>
            <a:r>
              <a:rPr lang="en-US" err="1"/>
              <a:t>cách</a:t>
            </a:r>
            <a:r>
              <a:rPr lang="en-US"/>
              <a:t> </a:t>
            </a:r>
            <a:r>
              <a:rPr lang="en-US" err="1"/>
              <a:t>xây</a:t>
            </a:r>
            <a:r>
              <a:rPr lang="en-US"/>
              <a:t> </a:t>
            </a:r>
            <a:r>
              <a:rPr lang="en-US" err="1"/>
              <a:t>dựng</a:t>
            </a:r>
            <a:r>
              <a:rPr lang="en-US"/>
              <a:t> </a:t>
            </a:r>
            <a:r>
              <a:rPr lang="en-US" err="1"/>
              <a:t>một</a:t>
            </a:r>
            <a:r>
              <a:rPr lang="en-US"/>
              <a:t> </a:t>
            </a:r>
            <a:r>
              <a:rPr lang="en-US" err="1"/>
              <a:t>liên</a:t>
            </a:r>
            <a:r>
              <a:rPr lang="en-US"/>
              <a:t> </a:t>
            </a:r>
            <a:r>
              <a:rPr lang="en-US" err="1"/>
              <a:t>kết</a:t>
            </a:r>
            <a:r>
              <a:rPr lang="en-US"/>
              <a:t> </a:t>
            </a:r>
            <a:r>
              <a:rPr lang="en-US" err="1"/>
              <a:t>giữa</a:t>
            </a:r>
            <a:r>
              <a:rPr lang="en-US"/>
              <a:t> </a:t>
            </a:r>
            <a:r>
              <a:rPr lang="en-US" err="1"/>
              <a:t>cá</a:t>
            </a:r>
            <a:r>
              <a:rPr lang="en-US"/>
              <a:t> </a:t>
            </a:r>
            <a:r>
              <a:rPr lang="en-US" err="1"/>
              <a:t>yêu</a:t>
            </a:r>
            <a:r>
              <a:rPr lang="en-US"/>
              <a:t> </a:t>
            </a:r>
            <a:r>
              <a:rPr lang="en-US" err="1"/>
              <a:t>cầu</a:t>
            </a:r>
            <a:r>
              <a:rPr lang="en-US"/>
              <a:t> </a:t>
            </a:r>
            <a:r>
              <a:rPr lang="en-US" err="1"/>
              <a:t>nghiệp</a:t>
            </a:r>
            <a:r>
              <a:rPr lang="en-US"/>
              <a:t> </a:t>
            </a:r>
            <a:r>
              <a:rPr lang="en-US" err="1"/>
              <a:t>vụ</a:t>
            </a:r>
            <a:r>
              <a:rPr lang="en-US"/>
              <a:t> </a:t>
            </a:r>
            <a:r>
              <a:rPr lang="en-US" err="1"/>
              <a:t>và</a:t>
            </a:r>
            <a:r>
              <a:rPr lang="en-US"/>
              <a:t> </a:t>
            </a:r>
            <a:r>
              <a:rPr lang="en-US" err="1"/>
              <a:t>các</a:t>
            </a:r>
            <a:r>
              <a:rPr lang="en-US"/>
              <a:t> </a:t>
            </a:r>
            <a:r>
              <a:rPr lang="en-US" err="1"/>
              <a:t>yêu</a:t>
            </a:r>
            <a:r>
              <a:rPr lang="en-US"/>
              <a:t> </a:t>
            </a:r>
            <a:r>
              <a:rPr lang="en-US" err="1"/>
              <a:t>cầu</a:t>
            </a:r>
            <a:r>
              <a:rPr lang="en-US"/>
              <a:t> </a:t>
            </a:r>
            <a:r>
              <a:rPr lang="en-US" err="1"/>
              <a:t>kỹ</a:t>
            </a:r>
            <a:r>
              <a:rPr lang="en-US"/>
              <a:t> </a:t>
            </a:r>
            <a:r>
              <a:rPr lang="en-US" err="1"/>
              <a:t>thuật</a:t>
            </a:r>
            <a:r>
              <a:rPr lang="en-US"/>
              <a:t>, </a:t>
            </a:r>
            <a:r>
              <a:rPr lang="en-US" err="1"/>
              <a:t>chỉ</a:t>
            </a:r>
            <a:r>
              <a:rPr lang="en-US"/>
              <a:t> ra </a:t>
            </a:r>
            <a:r>
              <a:rPr lang="en-US" err="1"/>
              <a:t>được</a:t>
            </a:r>
            <a:r>
              <a:rPr lang="en-US"/>
              <a:t> </a:t>
            </a:r>
            <a:r>
              <a:rPr lang="en-US" err="1"/>
              <a:t>các</a:t>
            </a:r>
            <a:r>
              <a:rPr lang="en-US"/>
              <a:t> </a:t>
            </a:r>
            <a:r>
              <a:rPr lang="en-US" err="1"/>
              <a:t>yc</a:t>
            </a:r>
            <a:r>
              <a:rPr lang="en-US"/>
              <a:t> </a:t>
            </a:r>
            <a:r>
              <a:rPr lang="en-US" err="1"/>
              <a:t>có</a:t>
            </a:r>
            <a:r>
              <a:rPr lang="en-US"/>
              <a:t> </a:t>
            </a:r>
            <a:r>
              <a:rPr lang="en-US" err="1"/>
              <a:t>ảnh</a:t>
            </a:r>
            <a:r>
              <a:rPr lang="en-US"/>
              <a:t> </a:t>
            </a:r>
            <a:r>
              <a:rPr lang="en-US" err="1"/>
              <a:t>hưởng</a:t>
            </a:r>
            <a:r>
              <a:rPr lang="en-US"/>
              <a:t> </a:t>
            </a:r>
            <a:r>
              <a:rPr lang="en-US" err="1"/>
              <a:t>ntn</a:t>
            </a:r>
            <a:r>
              <a:rPr lang="en-US"/>
              <a:t> </a:t>
            </a:r>
            <a:r>
              <a:rPr lang="en-US" err="1"/>
              <a:t>đến</a:t>
            </a:r>
            <a:r>
              <a:rPr lang="en-US"/>
              <a:t> </a:t>
            </a:r>
            <a:r>
              <a:rPr lang="en-US" err="1"/>
              <a:t>cấu</a:t>
            </a:r>
            <a:r>
              <a:rPr lang="en-US"/>
              <a:t> </a:t>
            </a:r>
            <a:r>
              <a:rPr lang="en-US" err="1"/>
              <a:t>trúc</a:t>
            </a:r>
            <a:r>
              <a:rPr lang="en-US"/>
              <a:t> </a:t>
            </a:r>
            <a:r>
              <a:rPr lang="en-US" err="1"/>
              <a:t>của</a:t>
            </a:r>
            <a:r>
              <a:rPr lang="en-US"/>
              <a:t> </a:t>
            </a:r>
            <a:r>
              <a:rPr lang="en-US" err="1"/>
              <a:t>ứng</a:t>
            </a:r>
            <a:r>
              <a:rPr lang="en-US"/>
              <a:t> </a:t>
            </a:r>
            <a:r>
              <a:rPr lang="en-US" err="1"/>
              <a:t>dụng</a:t>
            </a:r>
            <a:r>
              <a:rPr lang="en-US"/>
              <a:t>, </a:t>
            </a:r>
            <a:r>
              <a:rPr lang="en-US" err="1"/>
              <a:t>giảm</a:t>
            </a:r>
            <a:r>
              <a:rPr lang="en-US"/>
              <a:t> </a:t>
            </a:r>
            <a:r>
              <a:rPr lang="en-US" err="1"/>
              <a:t>độ</a:t>
            </a:r>
            <a:r>
              <a:rPr lang="en-US"/>
              <a:t> </a:t>
            </a:r>
            <a:r>
              <a:rPr lang="en-US" err="1"/>
              <a:t>rủi</a:t>
            </a:r>
            <a:r>
              <a:rPr lang="en-US"/>
              <a:t> </a:t>
            </a:r>
            <a:r>
              <a:rPr lang="en-US" err="1"/>
              <a:t>rõ</a:t>
            </a:r>
            <a:r>
              <a:rPr lang="en-US"/>
              <a:t> …</a:t>
            </a:r>
          </a:p>
          <a:p>
            <a:r>
              <a:rPr lang="en-US" err="1"/>
              <a:t>Hạn</a:t>
            </a:r>
            <a:r>
              <a:rPr lang="en-US"/>
              <a:t> </a:t>
            </a:r>
            <a:r>
              <a:rPr lang="en-US" err="1"/>
              <a:t>chế</a:t>
            </a:r>
            <a:r>
              <a:rPr lang="en-US"/>
              <a:t>: </a:t>
            </a:r>
            <a:r>
              <a:rPr lang="en-US" err="1"/>
              <a:t>Sự</a:t>
            </a:r>
            <a:r>
              <a:rPr lang="en-US"/>
              <a:t> </a:t>
            </a:r>
            <a:r>
              <a:rPr lang="en-US" err="1"/>
              <a:t>thiếu</a:t>
            </a:r>
            <a:r>
              <a:rPr lang="en-US"/>
              <a:t> </a:t>
            </a:r>
            <a:r>
              <a:rPr lang="en-US" err="1"/>
              <a:t>hụt</a:t>
            </a:r>
            <a:r>
              <a:rPr lang="en-US"/>
              <a:t> </a:t>
            </a:r>
            <a:r>
              <a:rPr lang="en-US" err="1"/>
              <a:t>cách</a:t>
            </a:r>
            <a:r>
              <a:rPr lang="en-US"/>
              <a:t> </a:t>
            </a:r>
            <a:r>
              <a:rPr lang="en-US" err="1"/>
              <a:t>thức</a:t>
            </a:r>
            <a:r>
              <a:rPr lang="en-US"/>
              <a:t> </a:t>
            </a:r>
            <a:r>
              <a:rPr lang="en-US" err="1"/>
              <a:t>chaẩn</a:t>
            </a:r>
            <a:r>
              <a:rPr lang="en-US"/>
              <a:t> </a:t>
            </a:r>
            <a:r>
              <a:rPr lang="en-US" err="1"/>
              <a:t>hóa</a:t>
            </a:r>
            <a:r>
              <a:rPr lang="en-US"/>
              <a:t> </a:t>
            </a:r>
            <a:r>
              <a:rPr lang="en-US" err="1"/>
              <a:t>để</a:t>
            </a:r>
            <a:r>
              <a:rPr lang="en-US"/>
              <a:t> </a:t>
            </a:r>
            <a:r>
              <a:rPr lang="en-US" err="1"/>
              <a:t>miêu</a:t>
            </a:r>
            <a:r>
              <a:rPr lang="en-US"/>
              <a:t> ta </a:t>
            </a:r>
            <a:r>
              <a:rPr lang="en-US" err="1"/>
              <a:t>kiến</a:t>
            </a:r>
            <a:r>
              <a:rPr lang="en-US"/>
              <a:t> </a:t>
            </a:r>
            <a:r>
              <a:rPr lang="en-US" err="1"/>
              <a:t>trúc</a:t>
            </a:r>
            <a:r>
              <a:rPr lang="en-US"/>
              <a:t>, </a:t>
            </a:r>
            <a:r>
              <a:rPr lang="en-US" err="1"/>
              <a:t>sự</a:t>
            </a:r>
            <a:r>
              <a:rPr lang="en-US"/>
              <a:t> </a:t>
            </a:r>
            <a:r>
              <a:rPr lang="en-US" err="1"/>
              <a:t>thiếu</a:t>
            </a:r>
            <a:r>
              <a:rPr lang="en-US"/>
              <a:t> </a:t>
            </a:r>
            <a:r>
              <a:rPr lang="en-US" err="1"/>
              <a:t>hụt</a:t>
            </a:r>
            <a:r>
              <a:rPr lang="en-US"/>
              <a:t> </a:t>
            </a:r>
            <a:r>
              <a:rPr lang="en-US" err="1"/>
              <a:t>phương</a:t>
            </a:r>
            <a:r>
              <a:rPr lang="en-US"/>
              <a:t> </a:t>
            </a:r>
            <a:r>
              <a:rPr lang="en-US" err="1"/>
              <a:t>phát</a:t>
            </a:r>
            <a:r>
              <a:rPr lang="en-US"/>
              <a:t> </a:t>
            </a:r>
            <a:r>
              <a:rPr lang="en-US" err="1"/>
              <a:t>phân</a:t>
            </a:r>
            <a:r>
              <a:rPr lang="en-US"/>
              <a:t> </a:t>
            </a:r>
            <a:r>
              <a:rPr lang="en-US" err="1"/>
              <a:t>tích</a:t>
            </a:r>
            <a:r>
              <a:rPr lang="en-US"/>
              <a:t> </a:t>
            </a:r>
            <a:r>
              <a:rPr lang="en-US" err="1"/>
              <a:t>để</a:t>
            </a:r>
            <a:r>
              <a:rPr lang="en-US"/>
              <a:t> </a:t>
            </a:r>
            <a:r>
              <a:rPr lang="en-US" err="1"/>
              <a:t>dự</a:t>
            </a:r>
            <a:r>
              <a:rPr lang="en-US"/>
              <a:t> </a:t>
            </a:r>
            <a:r>
              <a:rPr lang="en-US" err="1"/>
              <a:t>đoán</a:t>
            </a:r>
            <a:r>
              <a:rPr lang="en-US"/>
              <a:t> </a:t>
            </a:r>
            <a:r>
              <a:rPr lang="en-US" err="1"/>
              <a:t>kiến</a:t>
            </a:r>
            <a:r>
              <a:rPr lang="en-US"/>
              <a:t> </a:t>
            </a:r>
            <a:r>
              <a:rPr lang="en-US" err="1"/>
              <a:t>trúc</a:t>
            </a:r>
            <a:endParaRPr lang="en-US"/>
          </a:p>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24</a:t>
            </a:fld>
            <a:endParaRPr lang="en-US"/>
          </a:p>
        </p:txBody>
      </p:sp>
    </p:spTree>
    <p:extLst>
      <p:ext uri="{BB962C8B-B14F-4D97-AF65-F5344CB8AC3E}">
        <p14:creationId xmlns:p14="http://schemas.microsoft.com/office/powerpoint/2010/main" val="1720645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100</a:t>
            </a:fld>
            <a:endParaRPr lang="en-US"/>
          </a:p>
        </p:txBody>
      </p:sp>
    </p:spTree>
    <p:extLst>
      <p:ext uri="{BB962C8B-B14F-4D97-AF65-F5344CB8AC3E}">
        <p14:creationId xmlns:p14="http://schemas.microsoft.com/office/powerpoint/2010/main" val="678959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101</a:t>
            </a:fld>
            <a:endParaRPr lang="en-US"/>
          </a:p>
        </p:txBody>
      </p:sp>
    </p:spTree>
    <p:extLst>
      <p:ext uri="{BB962C8B-B14F-4D97-AF65-F5344CB8AC3E}">
        <p14:creationId xmlns:p14="http://schemas.microsoft.com/office/powerpoint/2010/main" val="1592668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102</a:t>
            </a:fld>
            <a:endParaRPr lang="en-US"/>
          </a:p>
        </p:txBody>
      </p:sp>
    </p:spTree>
    <p:extLst>
      <p:ext uri="{BB962C8B-B14F-4D97-AF65-F5344CB8AC3E}">
        <p14:creationId xmlns:p14="http://schemas.microsoft.com/office/powerpoint/2010/main" val="2076896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Mở</a:t>
            </a:r>
            <a:r>
              <a:rPr lang="en-US"/>
              <a:t> </a:t>
            </a:r>
            <a:r>
              <a:rPr lang="en-US" err="1"/>
              <a:t>ví</a:t>
            </a:r>
            <a:r>
              <a:rPr lang="en-US"/>
              <a:t> </a:t>
            </a:r>
            <a:r>
              <a:rPr lang="en-US" err="1"/>
              <a:t>dụ</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103</a:t>
            </a:fld>
            <a:endParaRPr lang="en-US"/>
          </a:p>
        </p:txBody>
      </p:sp>
    </p:spTree>
    <p:extLst>
      <p:ext uri="{BB962C8B-B14F-4D97-AF65-F5344CB8AC3E}">
        <p14:creationId xmlns:p14="http://schemas.microsoft.com/office/powerpoint/2010/main" val="3323139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Mở</a:t>
            </a:r>
            <a:r>
              <a:rPr lang="en-US"/>
              <a:t> </a:t>
            </a:r>
            <a:r>
              <a:rPr lang="en-US" err="1"/>
              <a:t>ví</a:t>
            </a:r>
            <a:r>
              <a:rPr lang="en-US"/>
              <a:t> </a:t>
            </a:r>
            <a:r>
              <a:rPr lang="en-US" err="1"/>
              <a:t>dụ</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104</a:t>
            </a:fld>
            <a:endParaRPr lang="en-US"/>
          </a:p>
        </p:txBody>
      </p:sp>
    </p:spTree>
    <p:extLst>
      <p:ext uri="{BB962C8B-B14F-4D97-AF65-F5344CB8AC3E}">
        <p14:creationId xmlns:p14="http://schemas.microsoft.com/office/powerpoint/2010/main" val="16598462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Phần ‘cái gì’ của tài liệu WSDL, được gọi là giao diện, chỉ định các hoạt động mà dịch vụ hỗ trợ và xác định định dạng của các thông báo được gửi và nhận bởi dịch vụ.</a:t>
            </a:r>
            <a:endParaRPr lang="en-US" dirty="0"/>
          </a:p>
          <a:p>
            <a:r>
              <a:rPr lang="vi-VN" dirty="0"/>
              <a:t>Phần ‘cách thức’ của tài liệu WSDL, được gọi là liên kết, ánh xạ giao diện trừu tượng tới một tập hợp giao thức cụ thể. Ràng buộc chỉ định các chi tiết kỹ thuật về cách giao tiếp với dịch vụ Web.</a:t>
            </a:r>
            <a:endParaRPr lang="en-US" dirty="0"/>
          </a:p>
          <a:p>
            <a:r>
              <a:rPr lang="vi-VN" dirty="0"/>
              <a:t>Phần 'ở đâu' của tài liệu WSDL mô tả vị trí của việc triển khai dịch vụ Web cụ thể (điểm cuối của nó).</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105</a:t>
            </a:fld>
            <a:endParaRPr lang="en-US"/>
          </a:p>
        </p:txBody>
      </p:sp>
    </p:spTree>
    <p:extLst>
      <p:ext uri="{BB962C8B-B14F-4D97-AF65-F5344CB8AC3E}">
        <p14:creationId xmlns:p14="http://schemas.microsoft.com/office/powerpoint/2010/main" val="36173487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Mở</a:t>
            </a:r>
            <a:r>
              <a:rPr lang="en-US"/>
              <a:t> </a:t>
            </a:r>
            <a:r>
              <a:rPr lang="en-US" err="1"/>
              <a:t>ví</a:t>
            </a:r>
            <a:r>
              <a:rPr lang="en-US"/>
              <a:t> </a:t>
            </a:r>
            <a:r>
              <a:rPr lang="en-US" err="1"/>
              <a:t>dụ</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106</a:t>
            </a:fld>
            <a:endParaRPr lang="en-US"/>
          </a:p>
        </p:txBody>
      </p:sp>
    </p:spTree>
    <p:extLst>
      <p:ext uri="{BB962C8B-B14F-4D97-AF65-F5344CB8AC3E}">
        <p14:creationId xmlns:p14="http://schemas.microsoft.com/office/powerpoint/2010/main" val="6892119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107</a:t>
            </a:fld>
            <a:endParaRPr lang="en-US"/>
          </a:p>
        </p:txBody>
      </p:sp>
    </p:spTree>
    <p:extLst>
      <p:ext uri="{BB962C8B-B14F-4D97-AF65-F5344CB8AC3E}">
        <p14:creationId xmlns:p14="http://schemas.microsoft.com/office/powerpoint/2010/main" val="1379616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Concreate: </a:t>
            </a:r>
            <a:r>
              <a:rPr lang="en-US" err="1"/>
              <a:t>cụ</a:t>
            </a:r>
            <a:r>
              <a:rPr lang="en-US"/>
              <a:t> </a:t>
            </a:r>
            <a:r>
              <a:rPr lang="en-US" err="1"/>
              <a:t>thể</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108</a:t>
            </a:fld>
            <a:endParaRPr lang="en-US"/>
          </a:p>
        </p:txBody>
      </p:sp>
    </p:spTree>
    <p:extLst>
      <p:ext uri="{BB962C8B-B14F-4D97-AF65-F5344CB8AC3E}">
        <p14:creationId xmlns:p14="http://schemas.microsoft.com/office/powerpoint/2010/main" val="3901529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Mô</a:t>
            </a:r>
            <a:r>
              <a:rPr lang="en-US"/>
              <a:t> </a:t>
            </a:r>
            <a:r>
              <a:rPr lang="en-US" err="1"/>
              <a:t>tả</a:t>
            </a:r>
            <a:r>
              <a:rPr lang="en-US"/>
              <a:t> </a:t>
            </a:r>
            <a:r>
              <a:rPr lang="en-US" err="1"/>
              <a:t>chung</a:t>
            </a:r>
            <a:r>
              <a:rPr lang="en-US"/>
              <a:t>, </a:t>
            </a:r>
            <a:r>
              <a:rPr lang="en-US" err="1"/>
              <a:t>Khám</a:t>
            </a:r>
            <a:r>
              <a:rPr lang="en-US"/>
              <a:t> </a:t>
            </a:r>
            <a:r>
              <a:rPr lang="en-US" err="1"/>
              <a:t>phá</a:t>
            </a:r>
            <a:r>
              <a:rPr lang="en-US"/>
              <a:t> </a:t>
            </a:r>
            <a:r>
              <a:rPr lang="en-US" err="1"/>
              <a:t>và</a:t>
            </a:r>
            <a:r>
              <a:rPr lang="en-US"/>
              <a:t> </a:t>
            </a:r>
            <a:r>
              <a:rPr lang="en-US" err="1"/>
              <a:t>Tích</a:t>
            </a:r>
            <a:r>
              <a:rPr lang="en-US"/>
              <a:t> </a:t>
            </a:r>
            <a:r>
              <a:rPr lang="en-US" err="1"/>
              <a:t>hợp</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109</a:t>
            </a:fld>
            <a:endParaRPr lang="en-US"/>
          </a:p>
        </p:txBody>
      </p:sp>
    </p:spTree>
    <p:extLst>
      <p:ext uri="{BB962C8B-B14F-4D97-AF65-F5344CB8AC3E}">
        <p14:creationId xmlns:p14="http://schemas.microsoft.com/office/powerpoint/2010/main" val="2624297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25</a:t>
            </a:fld>
            <a:endParaRPr lang="en-US"/>
          </a:p>
        </p:txBody>
      </p:sp>
    </p:spTree>
    <p:extLst>
      <p:ext uri="{BB962C8B-B14F-4D97-AF65-F5344CB8AC3E}">
        <p14:creationId xmlns:p14="http://schemas.microsoft.com/office/powerpoint/2010/main" val="3009684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333333"/>
                </a:solidFill>
                <a:effectLst/>
                <a:latin typeface="Montserrat"/>
              </a:rPr>
              <a:t>Việc triển khai UDDI là một máy chủ đăng ký </a:t>
            </a:r>
            <a:r>
              <a:rPr lang="vi-VN" b="0" i="1">
                <a:solidFill>
                  <a:srgbClr val="333333"/>
                </a:solidFill>
                <a:effectLst/>
                <a:latin typeface="Montserrat"/>
              </a:rPr>
              <a:t>Dịch vụ</a:t>
            </a:r>
            <a:r>
              <a:rPr lang="vi-VN" b="0" i="0">
                <a:solidFill>
                  <a:srgbClr val="333333"/>
                </a:solidFill>
                <a:effectLst/>
                <a:latin typeface="Montserrat"/>
              </a:rPr>
              <a:t> </a:t>
            </a:r>
            <a:r>
              <a:rPr lang="vi-VN" b="0" i="1">
                <a:solidFill>
                  <a:srgbClr val="333333"/>
                </a:solidFill>
                <a:effectLst/>
                <a:latin typeface="Montserrat"/>
              </a:rPr>
              <a:t>Web service </a:t>
            </a:r>
            <a:r>
              <a:rPr lang="vi-VN" b="0" i="0">
                <a:solidFill>
                  <a:srgbClr val="333333"/>
                </a:solidFill>
                <a:effectLst/>
                <a:latin typeface="Montserrat"/>
              </a:rPr>
              <a:t>cung cấp một cơ chế để xuất bản và định vị các </a:t>
            </a:r>
            <a:r>
              <a:rPr lang="vi-VN" b="0" i="1">
                <a:solidFill>
                  <a:srgbClr val="333333"/>
                </a:solidFill>
                <a:effectLst/>
                <a:latin typeface="Montserrat"/>
              </a:rPr>
              <a:t>Dịch vụ</a:t>
            </a:r>
            <a:r>
              <a:rPr lang="vi-VN" b="0" i="0">
                <a:solidFill>
                  <a:srgbClr val="333333"/>
                </a:solidFill>
                <a:effectLst/>
                <a:latin typeface="Montserrat"/>
              </a:rPr>
              <a:t>. </a:t>
            </a:r>
            <a:endParaRPr lang="en-US" b="0" i="0">
              <a:solidFill>
                <a:srgbClr val="333333"/>
              </a:solidFill>
              <a:effectLst/>
              <a:latin typeface="Montserrat"/>
            </a:endParaRPr>
          </a:p>
          <a:p>
            <a:r>
              <a:rPr lang="vi-VN" b="0" i="0">
                <a:solidFill>
                  <a:srgbClr val="333333"/>
                </a:solidFill>
                <a:effectLst/>
                <a:latin typeface="Montserrat"/>
              </a:rPr>
              <a:t>Một máy chủ đăng ký UDDI chứa thông tin được phân loại về các doanh nghiệp, dịch vụ cung cấp kéo dài và các liên kết với các đặc tả </a:t>
            </a:r>
            <a:r>
              <a:rPr lang="vi-VN" b="0" i="1">
                <a:solidFill>
                  <a:srgbClr val="333333"/>
                </a:solidFill>
                <a:effectLst/>
                <a:latin typeface="Montserrat"/>
              </a:rPr>
              <a:t>Dịch vụ</a:t>
            </a:r>
            <a:r>
              <a:rPr lang="vi-VN" b="0" i="0">
                <a:solidFill>
                  <a:srgbClr val="333333"/>
                </a:solidFill>
                <a:effectLst/>
                <a:latin typeface="Montserrat"/>
              </a:rPr>
              <a:t> </a:t>
            </a:r>
            <a:r>
              <a:rPr lang="vi-VN" b="0" i="1">
                <a:solidFill>
                  <a:srgbClr val="333333"/>
                </a:solidFill>
                <a:effectLst/>
                <a:latin typeface="Montserrat"/>
              </a:rPr>
              <a:t>Web services</a:t>
            </a:r>
            <a:r>
              <a:rPr lang="vi-VN" b="0" i="0">
                <a:solidFill>
                  <a:srgbClr val="333333"/>
                </a:solidFill>
                <a:effectLst/>
                <a:latin typeface="Montserrat"/>
              </a:rPr>
              <a:t>. </a:t>
            </a:r>
            <a:endParaRPr lang="en-US" b="0" i="0">
              <a:solidFill>
                <a:srgbClr val="333333"/>
              </a:solidFill>
              <a:effectLst/>
              <a:latin typeface="Montserrat"/>
            </a:endParaRPr>
          </a:p>
          <a:p>
            <a:r>
              <a:rPr lang="vi-VN" b="0" i="0">
                <a:solidFill>
                  <a:srgbClr val="333333"/>
                </a:solidFill>
                <a:effectLst/>
                <a:latin typeface="Montserrat"/>
              </a:rPr>
              <a:t>Các đặc tả này thường được thực hiện trong WSDL thông qua một đăng ký UDDI.</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110</a:t>
            </a:fld>
            <a:endParaRPr lang="en-US"/>
          </a:p>
        </p:txBody>
      </p:sp>
    </p:spTree>
    <p:extLst>
      <p:ext uri="{BB962C8B-B14F-4D97-AF65-F5344CB8AC3E}">
        <p14:creationId xmlns:p14="http://schemas.microsoft.com/office/powerpoint/2010/main" val="157886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a:solidFill>
                  <a:srgbClr val="333333"/>
                </a:solidFill>
                <a:effectLst/>
                <a:latin typeface="Times New Roman" panose="02020603050405020304" pitchFamily="18" charset="0"/>
              </a:rPr>
              <a:t>Business entity: m</a:t>
            </a:r>
            <a:r>
              <a:rPr lang="vi-VN" b="0" i="0">
                <a:solidFill>
                  <a:srgbClr val="333333"/>
                </a:solidFill>
                <a:effectLst/>
                <a:latin typeface="Times New Roman" panose="02020603050405020304" pitchFamily="18" charset="0"/>
              </a:rPr>
              <a:t>ột đoạn mô tả ngắn gọn và một vài thông tin liên lạc cơ bản (địa chỉ, số điện thoại, email, v.v….).</a:t>
            </a:r>
            <a:endParaRPr lang="en-US" b="0" i="0">
              <a:solidFill>
                <a:srgbClr val="333333"/>
              </a:solidFill>
              <a:effectLst/>
              <a:latin typeface="Times New Roman" panose="02020603050405020304" pitchFamily="18" charset="0"/>
            </a:endParaRPr>
          </a:p>
          <a:p>
            <a:r>
              <a:rPr lang="vi-VN" b="0" i="0">
                <a:solidFill>
                  <a:srgbClr val="333333"/>
                </a:solidFill>
                <a:effectLst/>
                <a:latin typeface="Times New Roman" panose="02020603050405020304" pitchFamily="18" charset="0"/>
              </a:rPr>
              <a:t>Mỗi doanh nghiệp được cấp một định danh duy nhất, ví dụ như số D-U-N-S.</a:t>
            </a:r>
            <a:endParaRPr lang="en-US" b="0" i="0">
              <a:solidFill>
                <a:srgbClr val="333333"/>
              </a:solidFill>
              <a:effectLst/>
              <a:latin typeface="Times New Roman" panose="02020603050405020304" pitchFamily="18" charset="0"/>
            </a:endParaRPr>
          </a:p>
          <a:p>
            <a:r>
              <a:rPr lang="vi-VN" b="0" i="0">
                <a:solidFill>
                  <a:srgbClr val="333333"/>
                </a:solidFill>
                <a:effectLst/>
                <a:latin typeface="Times New Roman" panose="02020603050405020304" pitchFamily="18" charset="0"/>
              </a:rPr>
              <a:t>Một cấu trúc binding template mô tả thông tin interface của Web Service và các địa chỉ URL. Mỗi bindingTemplate được định danh duy nhất thông qua số phát sinh tự động UUID lưu trong bindingKey.</a:t>
            </a:r>
            <a:endParaRPr lang="en-US" b="0" i="0">
              <a:solidFill>
                <a:srgbClr val="333333"/>
              </a:solidFill>
              <a:effectLst/>
              <a:latin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111</a:t>
            </a:fld>
            <a:endParaRPr lang="en-US"/>
          </a:p>
        </p:txBody>
      </p:sp>
    </p:spTree>
    <p:extLst>
      <p:ext uri="{BB962C8B-B14F-4D97-AF65-F5344CB8AC3E}">
        <p14:creationId xmlns:p14="http://schemas.microsoft.com/office/powerpoint/2010/main" val="19040849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Inquiry API: API </a:t>
            </a:r>
            <a:r>
              <a:rPr lang="en-US" err="1"/>
              <a:t>yêu</a:t>
            </a:r>
            <a:r>
              <a:rPr lang="en-US"/>
              <a:t> </a:t>
            </a:r>
            <a:r>
              <a:rPr lang="en-US" err="1"/>
              <a:t>cầu</a:t>
            </a:r>
            <a:endParaRPr lang="en-US"/>
          </a:p>
          <a:p>
            <a:r>
              <a:rPr lang="en-US"/>
              <a:t>Publisher API: </a:t>
            </a:r>
            <a:r>
              <a:rPr lang="en-US" err="1"/>
              <a:t>nhà</a:t>
            </a:r>
            <a:r>
              <a:rPr lang="en-US"/>
              <a:t> </a:t>
            </a:r>
            <a:r>
              <a:rPr lang="en-US" err="1"/>
              <a:t>xuất</a:t>
            </a:r>
            <a:r>
              <a:rPr lang="en-US"/>
              <a:t> </a:t>
            </a:r>
            <a:r>
              <a:rPr lang="en-US" err="1"/>
              <a:t>bản</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112</a:t>
            </a:fld>
            <a:endParaRPr lang="en-US"/>
          </a:p>
        </p:txBody>
      </p:sp>
    </p:spTree>
    <p:extLst>
      <p:ext uri="{BB962C8B-B14F-4D97-AF65-F5344CB8AC3E}">
        <p14:creationId xmlns:p14="http://schemas.microsoft.com/office/powerpoint/2010/main" val="10485166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Có</a:t>
            </a:r>
            <a:endParaRPr lang="en-US"/>
          </a:p>
          <a:p>
            <a:r>
              <a:rPr lang="en-US" err="1"/>
              <a:t>Tái</a:t>
            </a:r>
            <a:r>
              <a:rPr lang="en-US"/>
              <a:t> </a:t>
            </a:r>
            <a:r>
              <a:rPr lang="en-US" err="1"/>
              <a:t>sử</a:t>
            </a:r>
            <a:r>
              <a:rPr lang="en-US"/>
              <a:t> </a:t>
            </a:r>
            <a:r>
              <a:rPr lang="en-US" err="1"/>
              <a:t>dụng</a:t>
            </a:r>
            <a:r>
              <a:rPr lang="en-US"/>
              <a:t>, </a:t>
            </a:r>
            <a:r>
              <a:rPr lang="en-US" err="1"/>
              <a:t>đáng</a:t>
            </a:r>
            <a:r>
              <a:rPr lang="en-US"/>
              <a:t> tin </a:t>
            </a:r>
            <a:r>
              <a:rPr lang="en-US" err="1"/>
              <a:t>cậy</a:t>
            </a:r>
            <a:r>
              <a:rPr lang="en-US"/>
              <a:t>, </a:t>
            </a:r>
            <a:r>
              <a:rPr lang="en-US" err="1"/>
              <a:t>và</a:t>
            </a:r>
            <a:r>
              <a:rPr lang="en-US"/>
              <a:t> </a:t>
            </a:r>
            <a:r>
              <a:rPr lang="en-US" err="1"/>
              <a:t>dễ</a:t>
            </a:r>
            <a:r>
              <a:rPr lang="en-US"/>
              <a:t> </a:t>
            </a:r>
            <a:r>
              <a:rPr lang="en-US" err="1"/>
              <a:t>hiểu</a:t>
            </a:r>
            <a:r>
              <a:rPr lang="en-US"/>
              <a:t>.</a:t>
            </a:r>
          </a:p>
          <a:p>
            <a:r>
              <a:rPr lang="en-US"/>
              <a:t>Giao </a:t>
            </a:r>
            <a:r>
              <a:rPr lang="en-US" err="1"/>
              <a:t>diện</a:t>
            </a:r>
            <a:r>
              <a:rPr lang="en-US"/>
              <a:t>: </a:t>
            </a:r>
            <a:r>
              <a:rPr lang="en-US" err="1"/>
              <a:t>các</a:t>
            </a:r>
            <a:r>
              <a:rPr lang="en-US"/>
              <a:t> </a:t>
            </a:r>
            <a:r>
              <a:rPr lang="en-US" err="1"/>
              <a:t>hoạt</a:t>
            </a:r>
            <a:r>
              <a:rPr lang="en-US"/>
              <a:t> </a:t>
            </a:r>
            <a:r>
              <a:rPr lang="en-US" err="1"/>
              <a:t>động</a:t>
            </a:r>
            <a:r>
              <a:rPr lang="en-US"/>
              <a:t> </a:t>
            </a:r>
            <a:r>
              <a:rPr lang="en-US" err="1"/>
              <a:t>lq</a:t>
            </a:r>
            <a:r>
              <a:rPr lang="en-US"/>
              <a:t> </a:t>
            </a:r>
            <a:r>
              <a:rPr lang="en-US" err="1"/>
              <a:t>đến</a:t>
            </a:r>
            <a:r>
              <a:rPr lang="en-US"/>
              <a:t> </a:t>
            </a:r>
            <a:r>
              <a:rPr lang="en-US" err="1"/>
              <a:t>dịch</a:t>
            </a:r>
            <a:r>
              <a:rPr lang="en-US"/>
              <a:t> </a:t>
            </a:r>
            <a:r>
              <a:rPr lang="en-US" err="1"/>
              <a:t>vụ</a:t>
            </a:r>
            <a:r>
              <a:rPr lang="en-US"/>
              <a:t> </a:t>
            </a:r>
            <a:r>
              <a:rPr lang="en-US" err="1"/>
              <a:t>và</a:t>
            </a:r>
            <a:r>
              <a:rPr lang="en-US"/>
              <a:t> </a:t>
            </a:r>
            <a:r>
              <a:rPr lang="en-US" err="1"/>
              <a:t>các</a:t>
            </a:r>
            <a:r>
              <a:rPr lang="en-US"/>
              <a:t> tin </a:t>
            </a:r>
            <a:r>
              <a:rPr lang="en-US" err="1"/>
              <a:t>nhắn</a:t>
            </a:r>
            <a:r>
              <a:rPr lang="en-US"/>
              <a:t> </a:t>
            </a:r>
            <a:r>
              <a:rPr lang="en-US" err="1"/>
              <a:t>trao</a:t>
            </a:r>
            <a:r>
              <a:rPr lang="en-US"/>
              <a:t> </a:t>
            </a:r>
            <a:r>
              <a:rPr lang="en-US" err="1"/>
              <a:t>đổi</a:t>
            </a:r>
            <a:endParaRPr lang="en-US"/>
          </a:p>
          <a:p>
            <a:r>
              <a:rPr lang="en-US" err="1"/>
              <a:t>Thông</a:t>
            </a:r>
            <a:r>
              <a:rPr lang="en-US"/>
              <a:t> tin </a:t>
            </a:r>
            <a:r>
              <a:rPr lang="en-US" err="1"/>
              <a:t>trao</a:t>
            </a:r>
            <a:r>
              <a:rPr lang="en-US"/>
              <a:t> </a:t>
            </a:r>
            <a:r>
              <a:rPr lang="en-US" err="1"/>
              <a:t>đổi</a:t>
            </a:r>
            <a:r>
              <a:rPr lang="en-US"/>
              <a:t> </a:t>
            </a:r>
            <a:r>
              <a:rPr lang="en-US" err="1"/>
              <a:t>nên</a:t>
            </a:r>
            <a:r>
              <a:rPr lang="en-US"/>
              <a:t> </a:t>
            </a:r>
            <a:r>
              <a:rPr lang="en-US" err="1"/>
              <a:t>hạn</a:t>
            </a:r>
            <a:r>
              <a:rPr lang="en-US"/>
              <a:t> </a:t>
            </a:r>
            <a:r>
              <a:rPr lang="en-US" err="1"/>
              <a:t>chế</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113</a:t>
            </a:fld>
            <a:endParaRPr lang="en-US"/>
          </a:p>
        </p:txBody>
      </p:sp>
    </p:spTree>
    <p:extLst>
      <p:ext uri="{BB962C8B-B14F-4D97-AF65-F5344CB8AC3E}">
        <p14:creationId xmlns:p14="http://schemas.microsoft.com/office/powerpoint/2010/main" val="2913965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115</a:t>
            </a:fld>
            <a:endParaRPr lang="en-US"/>
          </a:p>
        </p:txBody>
      </p:sp>
    </p:spTree>
    <p:extLst>
      <p:ext uri="{BB962C8B-B14F-4D97-AF65-F5344CB8AC3E}">
        <p14:creationId xmlns:p14="http://schemas.microsoft.com/office/powerpoint/2010/main" val="18492893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Mô hình thể hiện những quyết định thiết kế kiến trúc với những mức độ nghiệm ngặt và hình thức hoá khác nhau</a:t>
            </a:r>
          </a:p>
          <a:p>
            <a:r>
              <a:rPr lang="en-VN"/>
              <a:t>Phân này sẽ bàn đến một số khái niệm được sử dụng để mô hình kiến trúc và chọn lựa các ký hiệu khác nhau cho mô hình</a:t>
            </a:r>
          </a:p>
        </p:txBody>
      </p:sp>
      <p:sp>
        <p:nvSpPr>
          <p:cNvPr id="4" name="Slide Number Placeholder 3"/>
          <p:cNvSpPr>
            <a:spLocks noGrp="1"/>
          </p:cNvSpPr>
          <p:nvPr>
            <p:ph type="sldNum" sz="quarter" idx="5"/>
          </p:nvPr>
        </p:nvSpPr>
        <p:spPr/>
        <p:txBody>
          <a:bodyPr/>
          <a:lstStyle/>
          <a:p>
            <a:fld id="{C275CD8D-B1D9-4658-A4F0-38CA8D83ED5D}" type="slidenum">
              <a:rPr lang="en-US" smtClean="0"/>
              <a:t>117</a:t>
            </a:fld>
            <a:endParaRPr lang="en-US"/>
          </a:p>
        </p:txBody>
      </p:sp>
    </p:spTree>
    <p:extLst>
      <p:ext uri="{BB962C8B-B14F-4D97-AF65-F5344CB8AC3E}">
        <p14:creationId xmlns:p14="http://schemas.microsoft.com/office/powerpoint/2010/main" val="16687305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Qđ then chốt mà Các bên liên quan phải lựa chọn các quyết định (trên slide)</a:t>
            </a:r>
          </a:p>
          <a:p>
            <a:r>
              <a:rPr lang="vi-VN"/>
              <a:t>Các quyết định sẽ:</a:t>
            </a:r>
          </a:p>
          <a:p>
            <a:r>
              <a:rPr lang="en-US" err="1"/>
              <a:t>Tùy</a:t>
            </a:r>
            <a:r>
              <a:rPr lang="en-US"/>
              <a:t> </a:t>
            </a:r>
            <a:r>
              <a:rPr lang="en-US" err="1"/>
              <a:t>theo</a:t>
            </a:r>
            <a:r>
              <a:rPr lang="en-US"/>
              <a:t> chi </a:t>
            </a:r>
            <a:r>
              <a:rPr lang="en-US" err="1"/>
              <a:t>phí</a:t>
            </a:r>
            <a:r>
              <a:rPr lang="en-US"/>
              <a:t> </a:t>
            </a:r>
            <a:r>
              <a:rPr lang="en-US" err="1"/>
              <a:t>và</a:t>
            </a:r>
            <a:r>
              <a:rPr lang="en-US"/>
              <a:t> </a:t>
            </a:r>
            <a:r>
              <a:rPr lang="en-US" err="1"/>
              <a:t>lợi</a:t>
            </a:r>
            <a:r>
              <a:rPr lang="en-US"/>
              <a:t> </a:t>
            </a:r>
            <a:r>
              <a:rPr lang="en-US" err="1"/>
              <a:t>ích</a:t>
            </a:r>
            <a:endParaRPr lang="en-US"/>
          </a:p>
          <a:p>
            <a:r>
              <a:rPr lang="en-US"/>
              <a:t>Quan </a:t>
            </a:r>
            <a:r>
              <a:rPr lang="en-US" err="1"/>
              <a:t>trọng</a:t>
            </a:r>
            <a:r>
              <a:rPr lang="en-US"/>
              <a:t> </a:t>
            </a:r>
            <a:r>
              <a:rPr lang="en-US" err="1"/>
              <a:t>sẽ</a:t>
            </a:r>
            <a:r>
              <a:rPr lang="en-US"/>
              <a:t> </a:t>
            </a:r>
            <a:r>
              <a:rPr lang="en-US" err="1"/>
              <a:t>mô</a:t>
            </a:r>
            <a:r>
              <a:rPr lang="en-US"/>
              <a:t> </a:t>
            </a:r>
            <a:r>
              <a:rPr lang="en-US" err="1"/>
              <a:t>hình</a:t>
            </a:r>
            <a:r>
              <a:rPr lang="en-US"/>
              <a:t> chi </a:t>
            </a:r>
            <a:r>
              <a:rPr lang="en-US" err="1"/>
              <a:t>tiết</a:t>
            </a:r>
            <a:endParaRPr lang="en-US"/>
          </a:p>
          <a:p>
            <a:r>
              <a:rPr lang="en-US" err="1"/>
              <a:t>Chọn</a:t>
            </a:r>
            <a:r>
              <a:rPr lang="en-US"/>
              <a:t> </a:t>
            </a:r>
            <a:r>
              <a:rPr lang="en-US" err="1"/>
              <a:t>đặc</a:t>
            </a:r>
            <a:r>
              <a:rPr lang="en-US"/>
              <a:t> </a:t>
            </a:r>
            <a:r>
              <a:rPr lang="en-US" err="1"/>
              <a:t>trưng</a:t>
            </a:r>
            <a:r>
              <a:rPr lang="en-US"/>
              <a:t> quan </a:t>
            </a:r>
            <a:r>
              <a:rPr lang="en-US" err="1"/>
              <a:t>trọng</a:t>
            </a:r>
            <a:r>
              <a:rPr lang="en-US"/>
              <a:t> </a:t>
            </a:r>
            <a:r>
              <a:rPr lang="en-US" err="1"/>
              <a:t>ntn</a:t>
            </a:r>
            <a:r>
              <a:rPr lang="en-US"/>
              <a:t>?</a:t>
            </a:r>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118</a:t>
            </a:fld>
            <a:endParaRPr lang="en-US"/>
          </a:p>
        </p:txBody>
      </p:sp>
    </p:spTree>
    <p:extLst>
      <p:ext uri="{BB962C8B-B14F-4D97-AF65-F5344CB8AC3E}">
        <p14:creationId xmlns:p14="http://schemas.microsoft.com/office/powerpoint/2010/main" val="3649271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119</a:t>
            </a:fld>
            <a:endParaRPr lang="en-US"/>
          </a:p>
        </p:txBody>
      </p:sp>
    </p:spTree>
    <p:extLst>
      <p:ext uri="{BB962C8B-B14F-4D97-AF65-F5344CB8AC3E}">
        <p14:creationId xmlns:p14="http://schemas.microsoft.com/office/powerpoint/2010/main" val="36366767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Những</a:t>
            </a:r>
            <a:r>
              <a:rPr lang="en-US"/>
              <a:t> </a:t>
            </a:r>
            <a:r>
              <a:rPr lang="en-US" err="1"/>
              <a:t>khái</a:t>
            </a:r>
            <a:r>
              <a:rPr lang="en-US"/>
              <a:t> </a:t>
            </a:r>
            <a:r>
              <a:rPr lang="en-US" err="1"/>
              <a:t>niệm</a:t>
            </a:r>
            <a:r>
              <a:rPr lang="en-US"/>
              <a:t> </a:t>
            </a:r>
            <a:r>
              <a:rPr lang="en-US" err="1"/>
              <a:t>này</a:t>
            </a:r>
            <a:r>
              <a:rPr lang="en-US"/>
              <a:t> </a:t>
            </a:r>
            <a:r>
              <a:rPr lang="en-US" err="1"/>
              <a:t>mở</a:t>
            </a:r>
            <a:r>
              <a:rPr lang="en-US"/>
              <a:t> </a:t>
            </a:r>
            <a:r>
              <a:rPr lang="en-US" err="1"/>
              <a:t>đầu</a:t>
            </a:r>
            <a:r>
              <a:rPr lang="en-US"/>
              <a:t> </a:t>
            </a:r>
            <a:r>
              <a:rPr lang="en-US" err="1"/>
              <a:t>cho</a:t>
            </a:r>
            <a:r>
              <a:rPr lang="en-US"/>
              <a:t> </a:t>
            </a:r>
            <a:r>
              <a:rPr lang="en-US" err="1"/>
              <a:t>mô</a:t>
            </a:r>
            <a:r>
              <a:rPr lang="en-US"/>
              <a:t> </a:t>
            </a:r>
            <a:r>
              <a:rPr lang="en-US" err="1"/>
              <a:t>hình</a:t>
            </a:r>
            <a:r>
              <a:rPr lang="en-US"/>
              <a:t> </a:t>
            </a:r>
            <a:r>
              <a:rPr lang="en-US" err="1"/>
              <a:t>hóa</a:t>
            </a:r>
            <a:r>
              <a:rPr lang="en-US"/>
              <a:t> </a:t>
            </a:r>
            <a:r>
              <a:rPr lang="en-US" err="1"/>
              <a:t>kiến</a:t>
            </a:r>
            <a:r>
              <a:rPr lang="en-US"/>
              <a:t> </a:t>
            </a:r>
            <a:r>
              <a:rPr lang="en-US" err="1"/>
              <a:t>trúc</a:t>
            </a:r>
            <a:endParaRPr lang="en-US"/>
          </a:p>
          <a:p>
            <a:r>
              <a:rPr lang="en-US"/>
              <a:t>Ở </a:t>
            </a:r>
            <a:r>
              <a:rPr lang="en-US" err="1"/>
              <a:t>mức</a:t>
            </a:r>
            <a:r>
              <a:rPr lang="en-US"/>
              <a:t> </a:t>
            </a:r>
            <a:r>
              <a:rPr lang="en-US" err="1"/>
              <a:t>cơ</a:t>
            </a:r>
            <a:r>
              <a:rPr lang="en-US"/>
              <a:t> </a:t>
            </a:r>
            <a:r>
              <a:rPr lang="en-US" err="1"/>
              <a:t>bản</a:t>
            </a:r>
            <a:r>
              <a:rPr lang="en-US"/>
              <a:t>: </a:t>
            </a:r>
            <a:r>
              <a:rPr lang="en-US" err="1"/>
              <a:t>có</a:t>
            </a:r>
            <a:r>
              <a:rPr lang="en-US"/>
              <a:t> 1 </a:t>
            </a:r>
            <a:r>
              <a:rPr lang="en-US" err="1"/>
              <a:t>tập</a:t>
            </a:r>
            <a:r>
              <a:rPr lang="en-US"/>
              <a:t> </a:t>
            </a:r>
            <a:r>
              <a:rPr lang="en-US" err="1"/>
              <a:t>ký</a:t>
            </a:r>
            <a:r>
              <a:rPr lang="en-US"/>
              <a:t> </a:t>
            </a:r>
            <a:r>
              <a:rPr lang="en-US" err="1"/>
              <a:t>hiệu</a:t>
            </a:r>
            <a:r>
              <a:rPr lang="en-US"/>
              <a:t> </a:t>
            </a:r>
            <a:r>
              <a:rPr lang="en-US" err="1"/>
              <a:t>biểu</a:t>
            </a:r>
            <a:r>
              <a:rPr lang="en-US"/>
              <a:t> </a:t>
            </a:r>
            <a:r>
              <a:rPr lang="en-US" err="1"/>
              <a:t>diễn</a:t>
            </a:r>
            <a:r>
              <a:rPr lang="en-US"/>
              <a:t> -&gt; </a:t>
            </a:r>
            <a:r>
              <a:rPr lang="en-US" err="1"/>
              <a:t>ít</a:t>
            </a:r>
            <a:r>
              <a:rPr lang="en-US"/>
              <a:t> </a:t>
            </a:r>
            <a:r>
              <a:rPr lang="en-US" err="1"/>
              <a:t>giá</a:t>
            </a:r>
            <a:r>
              <a:rPr lang="en-US"/>
              <a:t> </a:t>
            </a:r>
            <a:r>
              <a:rPr lang="en-US" err="1"/>
              <a:t>trị</a:t>
            </a:r>
            <a:endParaRPr lang="en-US"/>
          </a:p>
          <a:p>
            <a:r>
              <a:rPr lang="en-US"/>
              <a:t>-&gt; </a:t>
            </a:r>
            <a:r>
              <a:rPr lang="en-US" err="1"/>
              <a:t>mở</a:t>
            </a:r>
            <a:r>
              <a:rPr lang="en-US"/>
              <a:t> </a:t>
            </a:r>
            <a:r>
              <a:rPr lang="en-US" err="1"/>
              <a:t>rộng</a:t>
            </a:r>
            <a:r>
              <a:rPr lang="en-US"/>
              <a:t> </a:t>
            </a:r>
            <a:r>
              <a:rPr lang="en-US" err="1"/>
              <a:t>bằng</a:t>
            </a:r>
            <a:r>
              <a:rPr lang="en-US"/>
              <a:t> </a:t>
            </a:r>
            <a:r>
              <a:rPr lang="en-US" err="1"/>
              <a:t>nhiều</a:t>
            </a:r>
            <a:r>
              <a:rPr lang="en-US"/>
              <a:t> </a:t>
            </a:r>
            <a:r>
              <a:rPr lang="en-US" err="1"/>
              <a:t>khái</a:t>
            </a:r>
            <a:r>
              <a:rPr lang="en-US"/>
              <a:t> </a:t>
            </a:r>
            <a:r>
              <a:rPr lang="en-US" err="1"/>
              <a:t>niệm</a:t>
            </a:r>
            <a:r>
              <a:rPr lang="en-US"/>
              <a:t> </a:t>
            </a:r>
            <a:r>
              <a:rPr lang="en-US" err="1"/>
              <a:t>khác</a:t>
            </a:r>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120</a:t>
            </a:fld>
            <a:endParaRPr lang="en-US"/>
          </a:p>
        </p:txBody>
      </p:sp>
    </p:spTree>
    <p:extLst>
      <p:ext uri="{BB962C8B-B14F-4D97-AF65-F5344CB8AC3E}">
        <p14:creationId xmlns:p14="http://schemas.microsoft.com/office/powerpoint/2010/main" val="1479167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Rất</a:t>
            </a:r>
            <a:r>
              <a:rPr lang="en-US"/>
              <a:t> </a:t>
            </a:r>
            <a:r>
              <a:rPr lang="en-US" err="1"/>
              <a:t>khó</a:t>
            </a:r>
            <a:r>
              <a:rPr lang="en-US"/>
              <a:t> </a:t>
            </a:r>
            <a:r>
              <a:rPr lang="en-US" err="1"/>
              <a:t>mô</a:t>
            </a:r>
            <a:r>
              <a:rPr lang="en-US"/>
              <a:t> </a:t>
            </a:r>
            <a:r>
              <a:rPr lang="en-US" err="1"/>
              <a:t>hình</a:t>
            </a:r>
            <a:r>
              <a:rPr lang="en-US"/>
              <a:t> </a:t>
            </a:r>
            <a:r>
              <a:rPr lang="en-US" err="1"/>
              <a:t>hóa</a:t>
            </a:r>
            <a:r>
              <a:rPr lang="en-US"/>
              <a:t> </a:t>
            </a:r>
            <a:r>
              <a:rPr lang="en-US" err="1"/>
              <a:t>các</a:t>
            </a:r>
            <a:r>
              <a:rPr lang="en-US"/>
              <a:t> </a:t>
            </a:r>
            <a:r>
              <a:rPr lang="en-US" err="1"/>
              <a:t>ứng</a:t>
            </a:r>
            <a:r>
              <a:rPr lang="en-US"/>
              <a:t> </a:t>
            </a:r>
            <a:r>
              <a:rPr lang="en-US" err="1"/>
              <a:t>dụng</a:t>
            </a:r>
            <a:r>
              <a:rPr lang="en-US"/>
              <a:t> </a:t>
            </a:r>
            <a:r>
              <a:rPr lang="en-US" err="1"/>
              <a:t>phức</a:t>
            </a:r>
            <a:r>
              <a:rPr lang="en-US"/>
              <a:t> </a:t>
            </a:r>
            <a:r>
              <a:rPr lang="en-US" err="1"/>
              <a:t>tạp</a:t>
            </a:r>
            <a:r>
              <a:rPr lang="en-US"/>
              <a:t> </a:t>
            </a:r>
            <a:r>
              <a:rPr lang="en-US" err="1"/>
              <a:t>lớn</a:t>
            </a:r>
            <a:r>
              <a:rPr lang="en-US"/>
              <a:t> </a:t>
            </a:r>
            <a:r>
              <a:rPr lang="en-US" err="1"/>
              <a:t>và</a:t>
            </a:r>
            <a:r>
              <a:rPr lang="en-US"/>
              <a:t> </a:t>
            </a:r>
            <a:r>
              <a:rPr lang="en-US" err="1"/>
              <a:t>phân</a:t>
            </a:r>
            <a:r>
              <a:rPr lang="en-US"/>
              <a:t> </a:t>
            </a:r>
            <a:r>
              <a:rPr lang="en-US" err="1"/>
              <a:t>tán</a:t>
            </a:r>
            <a:endParaRPr lang="en-US"/>
          </a:p>
          <a:p>
            <a:r>
              <a:rPr lang="en-US"/>
              <a:t>App PC: 500-1000 </a:t>
            </a:r>
            <a:r>
              <a:rPr lang="en-US" err="1"/>
              <a:t>thành</a:t>
            </a:r>
            <a:r>
              <a:rPr lang="en-US"/>
              <a:t> </a:t>
            </a:r>
            <a:r>
              <a:rPr lang="en-US" err="1"/>
              <a:t>phần</a:t>
            </a:r>
            <a:r>
              <a:rPr lang="en-US"/>
              <a:t> </a:t>
            </a:r>
            <a:r>
              <a:rPr lang="en-US" err="1"/>
              <a:t>thì</a:t>
            </a:r>
            <a:r>
              <a:rPr lang="en-US"/>
              <a:t> </a:t>
            </a:r>
            <a:r>
              <a:rPr lang="en-US" err="1"/>
              <a:t>dễ</a:t>
            </a:r>
            <a:r>
              <a:rPr lang="en-US"/>
              <a:t> </a:t>
            </a:r>
            <a:r>
              <a:rPr lang="en-US" err="1"/>
              <a:t>dnagf</a:t>
            </a:r>
            <a:r>
              <a:rPr lang="en-US"/>
              <a:t> </a:t>
            </a:r>
            <a:r>
              <a:rPr lang="en-US" err="1"/>
              <a:t>hơn</a:t>
            </a:r>
            <a:endParaRPr lang="en-US"/>
          </a:p>
          <a:p>
            <a:r>
              <a:rPr lang="en-US"/>
              <a:t>-&gt; </a:t>
            </a:r>
            <a:r>
              <a:rPr lang="en-US" err="1"/>
              <a:t>chỉ</a:t>
            </a:r>
            <a:r>
              <a:rPr lang="en-US"/>
              <a:t> </a:t>
            </a:r>
            <a:r>
              <a:rPr lang="en-US" err="1"/>
              <a:t>mô</a:t>
            </a:r>
            <a:r>
              <a:rPr lang="en-US"/>
              <a:t> </a:t>
            </a:r>
            <a:r>
              <a:rPr lang="en-US" err="1"/>
              <a:t>hình</a:t>
            </a:r>
            <a:r>
              <a:rPr lang="en-US"/>
              <a:t> </a:t>
            </a:r>
            <a:r>
              <a:rPr lang="en-US" err="1"/>
              <a:t>hóa</a:t>
            </a:r>
            <a:r>
              <a:rPr lang="en-US"/>
              <a:t> </a:t>
            </a:r>
            <a:r>
              <a:rPr lang="en-US" err="1"/>
              <a:t>các</a:t>
            </a:r>
            <a:r>
              <a:rPr lang="en-US"/>
              <a:t> ca </a:t>
            </a:r>
            <a:r>
              <a:rPr lang="en-US" err="1"/>
              <a:t>sử</a:t>
            </a:r>
            <a:r>
              <a:rPr lang="en-US"/>
              <a:t> </a:t>
            </a:r>
            <a:r>
              <a:rPr lang="en-US" err="1"/>
              <a:t>dụng</a:t>
            </a:r>
            <a:r>
              <a:rPr lang="en-US"/>
              <a:t>…</a:t>
            </a:r>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121</a:t>
            </a:fld>
            <a:endParaRPr lang="en-US"/>
          </a:p>
        </p:txBody>
      </p:sp>
    </p:spTree>
    <p:extLst>
      <p:ext uri="{BB962C8B-B14F-4D97-AF65-F5344CB8AC3E}">
        <p14:creationId xmlns:p14="http://schemas.microsoft.com/office/powerpoint/2010/main" val="1718232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26</a:t>
            </a:fld>
            <a:endParaRPr lang="en-US"/>
          </a:p>
        </p:txBody>
      </p:sp>
    </p:spTree>
    <p:extLst>
      <p:ext uri="{BB962C8B-B14F-4D97-AF65-F5344CB8AC3E}">
        <p14:creationId xmlns:p14="http://schemas.microsoft.com/office/powerpoint/2010/main" val="25818606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Là</a:t>
            </a:r>
            <a:r>
              <a:rPr lang="en-US"/>
              <a:t> </a:t>
            </a:r>
            <a:r>
              <a:rPr lang="en-US" err="1"/>
              <a:t>một</a:t>
            </a:r>
            <a:r>
              <a:rPr lang="en-US"/>
              <a:t> </a:t>
            </a:r>
            <a:r>
              <a:rPr lang="en-US" err="1"/>
              <a:t>loạt</a:t>
            </a:r>
            <a:r>
              <a:rPr lang="en-US"/>
              <a:t> </a:t>
            </a:r>
            <a:r>
              <a:rPr lang="en-US" err="1"/>
              <a:t>các</a:t>
            </a:r>
            <a:r>
              <a:rPr lang="en-US"/>
              <a:t> </a:t>
            </a:r>
            <a:r>
              <a:rPr lang="en-US" err="1"/>
              <a:t>qđ</a:t>
            </a:r>
            <a:r>
              <a:rPr lang="en-US"/>
              <a:t> </a:t>
            </a:r>
            <a:r>
              <a:rPr lang="en-US" err="1"/>
              <a:t>thiết</a:t>
            </a:r>
            <a:r>
              <a:rPr lang="en-US"/>
              <a:t> </a:t>
            </a:r>
            <a:r>
              <a:rPr lang="en-US" err="1"/>
              <a:t>kế</a:t>
            </a:r>
            <a:r>
              <a:rPr lang="en-US"/>
              <a:t> </a:t>
            </a:r>
            <a:r>
              <a:rPr lang="en-US" err="1"/>
              <a:t>kiến</a:t>
            </a:r>
            <a:r>
              <a:rPr lang="en-US"/>
              <a:t> </a:t>
            </a:r>
            <a:r>
              <a:rPr lang="en-US" err="1"/>
              <a:t>trúc</a:t>
            </a:r>
            <a:r>
              <a:rPr lang="en-US"/>
              <a:t> </a:t>
            </a:r>
            <a:r>
              <a:rPr lang="en-US" err="1"/>
              <a:t>áp</a:t>
            </a:r>
            <a:r>
              <a:rPr lang="en-US"/>
              <a:t> </a:t>
            </a:r>
            <a:r>
              <a:rPr lang="en-US" err="1"/>
              <a:t>dụng</a:t>
            </a:r>
            <a:r>
              <a:rPr lang="en-US"/>
              <a:t> </a:t>
            </a:r>
            <a:r>
              <a:rPr lang="en-US" err="1"/>
              <a:t>trong</a:t>
            </a:r>
            <a:r>
              <a:rPr lang="en-US"/>
              <a:t> </a:t>
            </a:r>
            <a:r>
              <a:rPr lang="en-US" err="1"/>
              <a:t>một</a:t>
            </a:r>
            <a:r>
              <a:rPr lang="en-US"/>
              <a:t> </a:t>
            </a:r>
            <a:r>
              <a:rPr lang="en-US" err="1"/>
              <a:t>ngữ</a:t>
            </a:r>
            <a:r>
              <a:rPr lang="en-US"/>
              <a:t> </a:t>
            </a:r>
            <a:r>
              <a:rPr lang="en-US" err="1"/>
              <a:t>cảnh</a:t>
            </a:r>
            <a:r>
              <a:rPr lang="en-US"/>
              <a:t> </a:t>
            </a:r>
            <a:r>
              <a:rPr lang="en-US" err="1"/>
              <a:t>nào</a:t>
            </a:r>
            <a:r>
              <a:rPr lang="en-US"/>
              <a:t> </a:t>
            </a:r>
            <a:r>
              <a:rPr lang="en-US" err="1"/>
              <a:t>đó</a:t>
            </a:r>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122</a:t>
            </a:fld>
            <a:endParaRPr lang="en-US"/>
          </a:p>
        </p:txBody>
      </p:sp>
    </p:spTree>
    <p:extLst>
      <p:ext uri="{BB962C8B-B14F-4D97-AF65-F5344CB8AC3E}">
        <p14:creationId xmlns:p14="http://schemas.microsoft.com/office/powerpoint/2010/main" val="33181748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123</a:t>
            </a:fld>
            <a:endParaRPr lang="en-US"/>
          </a:p>
        </p:txBody>
      </p:sp>
    </p:spTree>
    <p:extLst>
      <p:ext uri="{BB962C8B-B14F-4D97-AF65-F5344CB8AC3E}">
        <p14:creationId xmlns:p14="http://schemas.microsoft.com/office/powerpoint/2010/main" val="41448228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124</a:t>
            </a:fld>
            <a:endParaRPr lang="en-US"/>
          </a:p>
        </p:txBody>
      </p:sp>
    </p:spTree>
    <p:extLst>
      <p:ext uri="{BB962C8B-B14F-4D97-AF65-F5344CB8AC3E}">
        <p14:creationId xmlns:p14="http://schemas.microsoft.com/office/powerpoint/2010/main" val="33483249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Là</a:t>
            </a:r>
            <a:r>
              <a:rPr lang="en-US"/>
              <a:t> </a:t>
            </a:r>
            <a:r>
              <a:rPr lang="en-US" err="1"/>
              <a:t>một</a:t>
            </a:r>
            <a:r>
              <a:rPr lang="en-US"/>
              <a:t> </a:t>
            </a:r>
            <a:r>
              <a:rPr lang="en-US" err="1"/>
              <a:t>loạt</a:t>
            </a:r>
            <a:r>
              <a:rPr lang="en-US"/>
              <a:t> </a:t>
            </a:r>
            <a:r>
              <a:rPr lang="en-US" err="1"/>
              <a:t>các</a:t>
            </a:r>
            <a:r>
              <a:rPr lang="en-US"/>
              <a:t> </a:t>
            </a:r>
            <a:r>
              <a:rPr lang="en-US" err="1"/>
              <a:t>qđ</a:t>
            </a:r>
            <a:r>
              <a:rPr lang="en-US"/>
              <a:t> </a:t>
            </a:r>
            <a:r>
              <a:rPr lang="en-US" err="1"/>
              <a:t>thiết</a:t>
            </a:r>
            <a:r>
              <a:rPr lang="en-US"/>
              <a:t> </a:t>
            </a:r>
            <a:r>
              <a:rPr lang="en-US" err="1"/>
              <a:t>kế</a:t>
            </a:r>
            <a:r>
              <a:rPr lang="en-US"/>
              <a:t> </a:t>
            </a:r>
            <a:r>
              <a:rPr lang="en-US" err="1"/>
              <a:t>kiến</a:t>
            </a:r>
            <a:r>
              <a:rPr lang="en-US"/>
              <a:t> </a:t>
            </a:r>
            <a:r>
              <a:rPr lang="en-US" err="1"/>
              <a:t>trúc</a:t>
            </a:r>
            <a:r>
              <a:rPr lang="en-US"/>
              <a:t> </a:t>
            </a:r>
            <a:r>
              <a:rPr lang="en-US" err="1"/>
              <a:t>áp</a:t>
            </a:r>
            <a:r>
              <a:rPr lang="en-US"/>
              <a:t> </a:t>
            </a:r>
            <a:r>
              <a:rPr lang="en-US" err="1"/>
              <a:t>dụng</a:t>
            </a:r>
            <a:r>
              <a:rPr lang="en-US"/>
              <a:t> </a:t>
            </a:r>
            <a:r>
              <a:rPr lang="en-US" err="1"/>
              <a:t>trong</a:t>
            </a:r>
            <a:r>
              <a:rPr lang="en-US"/>
              <a:t> </a:t>
            </a:r>
            <a:r>
              <a:rPr lang="en-US" err="1"/>
              <a:t>một</a:t>
            </a:r>
            <a:r>
              <a:rPr lang="en-US"/>
              <a:t> </a:t>
            </a:r>
            <a:r>
              <a:rPr lang="en-US" err="1"/>
              <a:t>ngữ</a:t>
            </a:r>
            <a:r>
              <a:rPr lang="en-US"/>
              <a:t> </a:t>
            </a:r>
            <a:r>
              <a:rPr lang="en-US" err="1"/>
              <a:t>cảnh</a:t>
            </a:r>
            <a:r>
              <a:rPr lang="en-US"/>
              <a:t> </a:t>
            </a:r>
            <a:r>
              <a:rPr lang="en-US" err="1"/>
              <a:t>nào</a:t>
            </a:r>
            <a:r>
              <a:rPr lang="en-US"/>
              <a:t> </a:t>
            </a:r>
            <a:r>
              <a:rPr lang="en-US" err="1"/>
              <a:t>đó</a:t>
            </a:r>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125</a:t>
            </a:fld>
            <a:endParaRPr lang="en-US"/>
          </a:p>
        </p:txBody>
      </p:sp>
    </p:spTree>
    <p:extLst>
      <p:ext uri="{BB962C8B-B14F-4D97-AF65-F5344CB8AC3E}">
        <p14:creationId xmlns:p14="http://schemas.microsoft.com/office/powerpoint/2010/main" val="4554841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Kiến</a:t>
            </a:r>
            <a:r>
              <a:rPr lang="en-US"/>
              <a:t> </a:t>
            </a:r>
            <a:r>
              <a:rPr lang="en-US" err="1"/>
              <a:t>trúc</a:t>
            </a:r>
            <a:r>
              <a:rPr lang="en-US"/>
              <a:t> </a:t>
            </a:r>
            <a:r>
              <a:rPr lang="en-US" err="1"/>
              <a:t>là</a:t>
            </a:r>
            <a:r>
              <a:rPr lang="en-US"/>
              <a:t> </a:t>
            </a:r>
            <a:r>
              <a:rPr lang="en-US" err="1"/>
              <a:t>sư</a:t>
            </a:r>
            <a:r>
              <a:rPr lang="en-US"/>
              <a:t> </a:t>
            </a:r>
            <a:r>
              <a:rPr lang="en-US" err="1"/>
              <a:t>trừu</a:t>
            </a:r>
            <a:r>
              <a:rPr lang="en-US"/>
              <a:t> </a:t>
            </a:r>
            <a:r>
              <a:rPr lang="en-US" err="1"/>
              <a:t>tượng</a:t>
            </a:r>
            <a:r>
              <a:rPr lang="en-US"/>
              <a:t> </a:t>
            </a:r>
            <a:r>
              <a:rPr lang="en-US" err="1"/>
              <a:t>hóa</a:t>
            </a:r>
            <a:r>
              <a:rPr lang="en-US"/>
              <a:t> </a:t>
            </a:r>
            <a:r>
              <a:rPr lang="en-US" err="1"/>
              <a:t>của</a:t>
            </a:r>
            <a:r>
              <a:rPr lang="en-US"/>
              <a:t> </a:t>
            </a:r>
            <a:r>
              <a:rPr lang="en-US" err="1"/>
              <a:t>hệ</a:t>
            </a:r>
            <a:r>
              <a:rPr lang="en-US"/>
              <a:t> </a:t>
            </a:r>
            <a:r>
              <a:rPr lang="en-US" err="1"/>
              <a:t>thống</a:t>
            </a:r>
            <a:r>
              <a:rPr lang="en-US"/>
              <a:t> </a:t>
            </a:r>
            <a:r>
              <a:rPr lang="en-US" err="1"/>
              <a:t>nên</a:t>
            </a:r>
            <a:r>
              <a:rPr lang="en-US"/>
              <a:t> </a:t>
            </a:r>
            <a:r>
              <a:rPr lang="en-US" err="1"/>
              <a:t>chúng</a:t>
            </a:r>
            <a:r>
              <a:rPr lang="en-US"/>
              <a:t> </a:t>
            </a:r>
            <a:r>
              <a:rPr lang="en-US" err="1"/>
              <a:t>thể</a:t>
            </a:r>
            <a:r>
              <a:rPr lang="en-US"/>
              <a:t> </a:t>
            </a:r>
            <a:r>
              <a:rPr lang="en-US" err="1"/>
              <a:t>hiện</a:t>
            </a:r>
            <a:r>
              <a:rPr lang="en-US"/>
              <a:t> </a:t>
            </a:r>
            <a:r>
              <a:rPr lang="en-US" err="1"/>
              <a:t>thông</a:t>
            </a:r>
            <a:r>
              <a:rPr lang="en-US"/>
              <a:t> tin </a:t>
            </a:r>
            <a:r>
              <a:rPr lang="en-US" err="1"/>
              <a:t>một</a:t>
            </a:r>
            <a:r>
              <a:rPr lang="en-US"/>
              <a:t> </a:t>
            </a:r>
            <a:r>
              <a:rPr lang="en-US" err="1"/>
              <a:t>số</a:t>
            </a:r>
            <a:r>
              <a:rPr lang="en-US"/>
              <a:t> </a:t>
            </a:r>
            <a:r>
              <a:rPr lang="en-US" err="1"/>
              <a:t>khía</a:t>
            </a:r>
            <a:r>
              <a:rPr lang="en-US"/>
              <a:t> </a:t>
            </a:r>
            <a:r>
              <a:rPr lang="en-US" err="1"/>
              <a:t>cạnh</a:t>
            </a:r>
            <a:r>
              <a:rPr lang="en-US"/>
              <a:t> </a:t>
            </a:r>
            <a:r>
              <a:rPr lang="en-US" err="1"/>
              <a:t>và</a:t>
            </a:r>
            <a:r>
              <a:rPr lang="en-US"/>
              <a:t> </a:t>
            </a:r>
            <a:r>
              <a:rPr lang="en-US" err="1"/>
              <a:t>bỏ</a:t>
            </a:r>
            <a:r>
              <a:rPr lang="en-US"/>
              <a:t> qua </a:t>
            </a:r>
            <a:r>
              <a:rPr lang="en-US" err="1"/>
              <a:t>một</a:t>
            </a:r>
            <a:r>
              <a:rPr lang="en-US"/>
              <a:t> </a:t>
            </a:r>
            <a:r>
              <a:rPr lang="en-US" err="1"/>
              <a:t>số</a:t>
            </a:r>
            <a:r>
              <a:rPr lang="en-US"/>
              <a:t> </a:t>
            </a:r>
            <a:r>
              <a:rPr lang="en-US" err="1"/>
              <a:t>khác</a:t>
            </a:r>
            <a:endParaRPr lang="en-US"/>
          </a:p>
          <a:p>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126</a:t>
            </a:fld>
            <a:endParaRPr lang="en-US"/>
          </a:p>
        </p:txBody>
      </p:sp>
    </p:spTree>
    <p:extLst>
      <p:ext uri="{BB962C8B-B14F-4D97-AF65-F5344CB8AC3E}">
        <p14:creationId xmlns:p14="http://schemas.microsoft.com/office/powerpoint/2010/main" val="27435985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Mô</a:t>
            </a:r>
            <a:r>
              <a:rPr lang="en-US"/>
              <a:t> </a:t>
            </a:r>
            <a:r>
              <a:rPr lang="en-US" err="1"/>
              <a:t>hình</a:t>
            </a:r>
            <a:r>
              <a:rPr lang="en-US"/>
              <a:t> </a:t>
            </a:r>
            <a:r>
              <a:rPr lang="en-US" err="1"/>
              <a:t>kiến</a:t>
            </a:r>
            <a:r>
              <a:rPr lang="en-US"/>
              <a:t> </a:t>
            </a:r>
            <a:r>
              <a:rPr lang="en-US" err="1"/>
              <a:t>trúc</a:t>
            </a:r>
            <a:r>
              <a:rPr lang="en-US"/>
              <a:t> </a:t>
            </a:r>
            <a:r>
              <a:rPr lang="en-US" err="1"/>
              <a:t>là</a:t>
            </a:r>
            <a:r>
              <a:rPr lang="en-US"/>
              <a:t> </a:t>
            </a:r>
            <a:r>
              <a:rPr lang="en-US" err="1"/>
              <a:t>một</a:t>
            </a:r>
            <a:r>
              <a:rPr lang="en-US"/>
              <a:t> </a:t>
            </a:r>
            <a:r>
              <a:rPr lang="en-US" err="1"/>
              <a:t>sản</a:t>
            </a:r>
            <a:r>
              <a:rPr lang="en-US"/>
              <a:t> </a:t>
            </a:r>
            <a:r>
              <a:rPr lang="en-US" err="1"/>
              <a:t>phẩm</a:t>
            </a:r>
            <a:r>
              <a:rPr lang="en-US"/>
              <a:t> </a:t>
            </a:r>
            <a:r>
              <a:rPr lang="en-US" err="1"/>
              <a:t>phức</a:t>
            </a:r>
            <a:r>
              <a:rPr lang="en-US"/>
              <a:t> </a:t>
            </a:r>
            <a:r>
              <a:rPr lang="en-US" err="1"/>
              <a:t>tạp</a:t>
            </a:r>
            <a:r>
              <a:rPr lang="en-US"/>
              <a:t>: </a:t>
            </a:r>
            <a:r>
              <a:rPr lang="en-US" err="1"/>
              <a:t>Nó</a:t>
            </a:r>
            <a:r>
              <a:rPr lang="en-US"/>
              <a:t> </a:t>
            </a:r>
            <a:r>
              <a:rPr lang="en-US" err="1"/>
              <a:t>cố</a:t>
            </a:r>
            <a:r>
              <a:rPr lang="en-US"/>
              <a:t> </a:t>
            </a:r>
            <a:r>
              <a:rPr lang="en-US" err="1"/>
              <a:t>gắng</a:t>
            </a:r>
            <a:r>
              <a:rPr lang="en-US"/>
              <a:t> </a:t>
            </a:r>
            <a:r>
              <a:rPr lang="en-US" err="1"/>
              <a:t>thể</a:t>
            </a:r>
            <a:r>
              <a:rPr lang="en-US"/>
              <a:t> </a:t>
            </a:r>
            <a:r>
              <a:rPr lang="en-US" err="1"/>
              <a:t>hiện</a:t>
            </a:r>
            <a:r>
              <a:rPr lang="en-US"/>
              <a:t> </a:t>
            </a:r>
            <a:r>
              <a:rPr lang="en-US" err="1"/>
              <a:t>tất</a:t>
            </a:r>
            <a:r>
              <a:rPr lang="en-US"/>
              <a:t> </a:t>
            </a:r>
            <a:r>
              <a:rPr lang="en-US" err="1"/>
              <a:t>cả</a:t>
            </a:r>
            <a:r>
              <a:rPr lang="en-US"/>
              <a:t> </a:t>
            </a:r>
            <a:r>
              <a:rPr lang="en-US" err="1"/>
              <a:t>các</a:t>
            </a:r>
            <a:r>
              <a:rPr lang="en-US"/>
              <a:t> </a:t>
            </a:r>
            <a:r>
              <a:rPr lang="en-US" err="1"/>
              <a:t>qđ</a:t>
            </a:r>
            <a:endParaRPr lang="en-US"/>
          </a:p>
          <a:p>
            <a:r>
              <a:rPr lang="en-US" err="1"/>
              <a:t>Các</a:t>
            </a:r>
            <a:r>
              <a:rPr lang="en-US"/>
              <a:t> </a:t>
            </a:r>
            <a:r>
              <a:rPr lang="en-US" err="1"/>
              <a:t>thành</a:t>
            </a:r>
            <a:r>
              <a:rPr lang="en-US"/>
              <a:t> </a:t>
            </a:r>
            <a:r>
              <a:rPr lang="en-US" err="1"/>
              <a:t>viên</a:t>
            </a:r>
            <a:r>
              <a:rPr lang="en-US"/>
              <a:t> </a:t>
            </a:r>
            <a:r>
              <a:rPr lang="en-US" err="1"/>
              <a:t>có</a:t>
            </a:r>
            <a:r>
              <a:rPr lang="en-US"/>
              <a:t> </a:t>
            </a:r>
            <a:r>
              <a:rPr lang="en-US" err="1"/>
              <a:t>góc</a:t>
            </a:r>
            <a:r>
              <a:rPr lang="en-US"/>
              <a:t> </a:t>
            </a:r>
            <a:r>
              <a:rPr lang="en-US" err="1"/>
              <a:t>nhìn</a:t>
            </a:r>
            <a:r>
              <a:rPr lang="en-US"/>
              <a:t> </a:t>
            </a:r>
            <a:r>
              <a:rPr lang="en-US" err="1"/>
              <a:t>khác</a:t>
            </a:r>
            <a:r>
              <a:rPr lang="en-US"/>
              <a:t> </a:t>
            </a:r>
            <a:r>
              <a:rPr lang="en-US" err="1"/>
              <a:t>nhau</a:t>
            </a:r>
            <a:r>
              <a:rPr lang="en-US"/>
              <a:t> -&gt; </a:t>
            </a:r>
            <a:r>
              <a:rPr lang="en-US" err="1"/>
              <a:t>Không</a:t>
            </a:r>
            <a:r>
              <a:rPr lang="en-US"/>
              <a:t> </a:t>
            </a:r>
            <a:r>
              <a:rPr lang="en-US" err="1"/>
              <a:t>có</a:t>
            </a:r>
            <a:r>
              <a:rPr lang="en-US"/>
              <a:t> </a:t>
            </a:r>
            <a:r>
              <a:rPr lang="en-US" err="1"/>
              <a:t>một</a:t>
            </a:r>
            <a:r>
              <a:rPr lang="en-US"/>
              <a:t> </a:t>
            </a:r>
            <a:r>
              <a:rPr lang="en-US" err="1"/>
              <a:t>cách</a:t>
            </a:r>
            <a:r>
              <a:rPr lang="en-US"/>
              <a:t> </a:t>
            </a:r>
            <a:r>
              <a:rPr lang="en-US" err="1"/>
              <a:t>tiếp</a:t>
            </a:r>
            <a:r>
              <a:rPr lang="en-US"/>
              <a:t> </a:t>
            </a:r>
            <a:r>
              <a:rPr lang="en-US" err="1"/>
              <a:t>cận</a:t>
            </a:r>
            <a:r>
              <a:rPr lang="en-US"/>
              <a:t> </a:t>
            </a:r>
            <a:r>
              <a:rPr lang="en-US" err="1"/>
              <a:t>chung</a:t>
            </a:r>
            <a:r>
              <a:rPr lang="en-US"/>
              <a:t> -&gt; </a:t>
            </a:r>
            <a:r>
              <a:rPr lang="en-US" err="1"/>
              <a:t>Mỗi</a:t>
            </a:r>
            <a:r>
              <a:rPr lang="en-US"/>
              <a:t> </a:t>
            </a:r>
            <a:r>
              <a:rPr lang="en-US" err="1"/>
              <a:t>bộ</a:t>
            </a:r>
            <a:r>
              <a:rPr lang="en-US"/>
              <a:t> </a:t>
            </a:r>
            <a:r>
              <a:rPr lang="en-US" err="1"/>
              <a:t>phân</a:t>
            </a:r>
            <a:r>
              <a:rPr lang="en-US"/>
              <a:t> </a:t>
            </a:r>
            <a:r>
              <a:rPr lang="en-US" err="1"/>
              <a:t>khác</a:t>
            </a:r>
            <a:r>
              <a:rPr lang="en-US"/>
              <a:t> </a:t>
            </a:r>
            <a:r>
              <a:rPr lang="en-US" err="1"/>
              <a:t>nhau</a:t>
            </a:r>
            <a:r>
              <a:rPr lang="en-US"/>
              <a:t> </a:t>
            </a:r>
            <a:r>
              <a:rPr lang="en-US" err="1"/>
              <a:t>phải</a:t>
            </a:r>
            <a:r>
              <a:rPr lang="en-US"/>
              <a:t> </a:t>
            </a:r>
            <a:r>
              <a:rPr lang="en-US" err="1"/>
              <a:t>đc</a:t>
            </a:r>
            <a:r>
              <a:rPr lang="en-US"/>
              <a:t> </a:t>
            </a:r>
            <a:r>
              <a:rPr lang="en-US" err="1"/>
              <a:t>mô</a:t>
            </a:r>
            <a:r>
              <a:rPr lang="en-US"/>
              <a:t> </a:t>
            </a:r>
            <a:r>
              <a:rPr lang="en-US" err="1"/>
              <a:t>hình</a:t>
            </a:r>
            <a:r>
              <a:rPr lang="en-US"/>
              <a:t> </a:t>
            </a:r>
            <a:r>
              <a:rPr lang="en-US" err="1"/>
              <a:t>hóa</a:t>
            </a:r>
            <a:r>
              <a:rPr lang="en-US"/>
              <a:t> </a:t>
            </a:r>
            <a:r>
              <a:rPr lang="en-US" err="1"/>
              <a:t>bằng</a:t>
            </a:r>
            <a:r>
              <a:rPr lang="en-US"/>
              <a:t> </a:t>
            </a:r>
            <a:r>
              <a:rPr lang="en-US" err="1"/>
              <a:t>những</a:t>
            </a:r>
            <a:r>
              <a:rPr lang="en-US"/>
              <a:t> </a:t>
            </a:r>
            <a:r>
              <a:rPr lang="en-US" err="1"/>
              <a:t>cách</a:t>
            </a:r>
            <a:r>
              <a:rPr lang="en-US"/>
              <a:t> </a:t>
            </a:r>
            <a:r>
              <a:rPr lang="en-US" err="1"/>
              <a:t>tiếp</a:t>
            </a:r>
            <a:r>
              <a:rPr lang="en-US"/>
              <a:t> </a:t>
            </a:r>
            <a:r>
              <a:rPr lang="en-US" err="1"/>
              <a:t>cận</a:t>
            </a:r>
            <a:r>
              <a:rPr lang="en-US"/>
              <a:t> </a:t>
            </a:r>
            <a:r>
              <a:rPr lang="en-US" err="1"/>
              <a:t>khác</a:t>
            </a:r>
            <a:r>
              <a:rPr lang="en-US"/>
              <a:t> </a:t>
            </a:r>
            <a:r>
              <a:rPr lang="en-US" err="1"/>
              <a:t>nhau</a:t>
            </a:r>
            <a:r>
              <a:rPr lang="en-US"/>
              <a:t>.</a:t>
            </a:r>
          </a:p>
          <a:p>
            <a:r>
              <a:rPr lang="en-US"/>
              <a:t>-&gt; </a:t>
            </a:r>
            <a:r>
              <a:rPr lang="en-US" err="1"/>
              <a:t>khung</a:t>
            </a:r>
            <a:r>
              <a:rPr lang="en-US"/>
              <a:t> </a:t>
            </a:r>
            <a:r>
              <a:rPr lang="en-US" err="1"/>
              <a:t>nhìn</a:t>
            </a:r>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127</a:t>
            </a:fld>
            <a:endParaRPr lang="en-US"/>
          </a:p>
        </p:txBody>
      </p:sp>
    </p:spTree>
    <p:extLst>
      <p:ext uri="{BB962C8B-B14F-4D97-AF65-F5344CB8AC3E}">
        <p14:creationId xmlns:p14="http://schemas.microsoft.com/office/powerpoint/2010/main" val="3754111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128</a:t>
            </a:fld>
            <a:endParaRPr lang="en-US"/>
          </a:p>
        </p:txBody>
      </p:sp>
    </p:spTree>
    <p:extLst>
      <p:ext uri="{BB962C8B-B14F-4D97-AF65-F5344CB8AC3E}">
        <p14:creationId xmlns:p14="http://schemas.microsoft.com/office/powerpoint/2010/main" val="12980062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Khung nhìn triển khai</a:t>
            </a:r>
          </a:p>
          <a:p>
            <a:r>
              <a:rPr lang="en-US"/>
              <a:t>Quan điểm: </a:t>
            </a:r>
            <a:r>
              <a:rPr lang="en-US" err="1"/>
              <a:t>Triển</a:t>
            </a:r>
            <a:r>
              <a:rPr lang="en-US"/>
              <a:t> </a:t>
            </a:r>
            <a:r>
              <a:rPr lang="en-US" err="1"/>
              <a:t>khai</a:t>
            </a:r>
            <a:r>
              <a:rPr lang="en-US"/>
              <a:t> </a:t>
            </a:r>
            <a:r>
              <a:rPr lang="en-US" err="1"/>
              <a:t>các</a:t>
            </a:r>
            <a:r>
              <a:rPr lang="en-US"/>
              <a:t> </a:t>
            </a:r>
            <a:r>
              <a:rPr lang="en-US" err="1"/>
              <a:t>hệ</a:t>
            </a:r>
            <a:r>
              <a:rPr lang="en-US"/>
              <a:t> </a:t>
            </a:r>
            <a:r>
              <a:rPr lang="en-US" err="1"/>
              <a:t>thành</a:t>
            </a:r>
            <a:r>
              <a:rPr lang="en-US"/>
              <a:t> </a:t>
            </a:r>
            <a:r>
              <a:rPr lang="en-US" err="1"/>
              <a:t>phần</a:t>
            </a:r>
            <a:r>
              <a:rPr lang="en-US"/>
              <a:t> </a:t>
            </a:r>
            <a:r>
              <a:rPr lang="en-US" err="1"/>
              <a:t>trên</a:t>
            </a:r>
            <a:r>
              <a:rPr lang="en-US"/>
              <a:t> </a:t>
            </a:r>
            <a:r>
              <a:rPr lang="en-US" err="1"/>
              <a:t>máy</a:t>
            </a:r>
            <a:r>
              <a:rPr lang="en-US"/>
              <a:t> </a:t>
            </a:r>
            <a:r>
              <a:rPr lang="en-US" err="1"/>
              <a:t>chủ</a:t>
            </a:r>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129</a:t>
            </a:fld>
            <a:endParaRPr lang="en-US"/>
          </a:p>
        </p:txBody>
      </p:sp>
    </p:spTree>
    <p:extLst>
      <p:ext uri="{BB962C8B-B14F-4D97-AF65-F5344CB8AC3E}">
        <p14:creationId xmlns:p14="http://schemas.microsoft.com/office/powerpoint/2010/main" val="91856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130</a:t>
            </a:fld>
            <a:endParaRPr lang="en-US"/>
          </a:p>
        </p:txBody>
      </p:sp>
    </p:spTree>
    <p:extLst>
      <p:ext uri="{BB962C8B-B14F-4D97-AF65-F5344CB8AC3E}">
        <p14:creationId xmlns:p14="http://schemas.microsoft.com/office/powerpoint/2010/main" val="3437636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Mô hình thể hiện những quyết định thiết kế kiến trúc với những mức độ nghiệm ngặt và hình thức hoá khác nhau</a:t>
            </a:r>
          </a:p>
          <a:p>
            <a:r>
              <a:rPr lang="en-VN"/>
              <a:t>Phân này sẽ bàn đến một số khái niệm được sử dụng để mô hình kiến trúc và chọn lựa các ký hiệu khác nhau cho mô hình</a:t>
            </a:r>
          </a:p>
        </p:txBody>
      </p:sp>
      <p:sp>
        <p:nvSpPr>
          <p:cNvPr id="4" name="Slide Number Placeholder 3"/>
          <p:cNvSpPr>
            <a:spLocks noGrp="1"/>
          </p:cNvSpPr>
          <p:nvPr>
            <p:ph type="sldNum" sz="quarter" idx="5"/>
          </p:nvPr>
        </p:nvSpPr>
        <p:spPr/>
        <p:txBody>
          <a:bodyPr/>
          <a:lstStyle/>
          <a:p>
            <a:fld id="{C275CD8D-B1D9-4658-A4F0-38CA8D83ED5D}" type="slidenum">
              <a:rPr lang="en-US" smtClean="0"/>
              <a:t>131</a:t>
            </a:fld>
            <a:endParaRPr lang="en-US"/>
          </a:p>
        </p:txBody>
      </p:sp>
    </p:spTree>
    <p:extLst>
      <p:ext uri="{BB962C8B-B14F-4D97-AF65-F5344CB8AC3E}">
        <p14:creationId xmlns:p14="http://schemas.microsoft.com/office/powerpoint/2010/main" val="205212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Phần</a:t>
            </a:r>
            <a:r>
              <a:rPr lang="en-US"/>
              <a:t> </a:t>
            </a:r>
            <a:r>
              <a:rPr lang="en-US" err="1"/>
              <a:t>này</a:t>
            </a:r>
            <a:r>
              <a:rPr lang="en-US"/>
              <a:t> </a:t>
            </a:r>
            <a:r>
              <a:rPr lang="en-US" err="1"/>
              <a:t>trình</a:t>
            </a:r>
            <a:r>
              <a:rPr lang="en-US"/>
              <a:t> </a:t>
            </a:r>
            <a:r>
              <a:rPr lang="en-US" err="1"/>
              <a:t>bày</a:t>
            </a:r>
            <a:r>
              <a:rPr lang="en-US"/>
              <a:t> chi </a:t>
            </a:r>
            <a:r>
              <a:rPr lang="en-US" err="1"/>
              <a:t>tiết</a:t>
            </a:r>
            <a:r>
              <a:rPr lang="en-US"/>
              <a:t> </a:t>
            </a:r>
            <a:r>
              <a:rPr lang="en-US" err="1"/>
              <a:t>hơn</a:t>
            </a:r>
            <a:r>
              <a:rPr lang="en-US"/>
              <a:t> </a:t>
            </a:r>
            <a:r>
              <a:rPr lang="en-US" err="1"/>
              <a:t>một</a:t>
            </a:r>
            <a:r>
              <a:rPr lang="en-US"/>
              <a:t> </a:t>
            </a:r>
            <a:r>
              <a:rPr lang="en-US" err="1"/>
              <a:t>số</a:t>
            </a:r>
            <a:r>
              <a:rPr lang="en-US"/>
              <a:t> </a:t>
            </a:r>
            <a:r>
              <a:rPr lang="en-US" err="1"/>
              <a:t>định</a:t>
            </a:r>
            <a:r>
              <a:rPr lang="en-US"/>
              <a:t> </a:t>
            </a:r>
            <a:r>
              <a:rPr lang="en-US" err="1"/>
              <a:t>nghĩa</a:t>
            </a:r>
            <a:r>
              <a:rPr lang="en-US"/>
              <a:t> </a:t>
            </a:r>
            <a:r>
              <a:rPr lang="en-US" err="1"/>
              <a:t>về</a:t>
            </a:r>
            <a:r>
              <a:rPr lang="en-US"/>
              <a:t> </a:t>
            </a:r>
            <a:r>
              <a:rPr lang="en-US" err="1"/>
              <a:t>các</a:t>
            </a:r>
            <a:r>
              <a:rPr lang="en-US"/>
              <a:t> </a:t>
            </a:r>
            <a:r>
              <a:rPr lang="en-US" err="1"/>
              <a:t>thuật</a:t>
            </a:r>
            <a:r>
              <a:rPr lang="en-US"/>
              <a:t> </a:t>
            </a:r>
            <a:r>
              <a:rPr lang="en-US" err="1"/>
              <a:t>ngữ</a:t>
            </a:r>
            <a:r>
              <a:rPr lang="en-US"/>
              <a:t> </a:t>
            </a:r>
            <a:r>
              <a:rPr lang="en-US" err="1"/>
              <a:t>và</a:t>
            </a:r>
            <a:r>
              <a:rPr lang="en-US"/>
              <a:t> </a:t>
            </a:r>
            <a:r>
              <a:rPr lang="en-US" err="1"/>
              <a:t>những</a:t>
            </a:r>
            <a:r>
              <a:rPr lang="en-US"/>
              <a:t> ý </a:t>
            </a:r>
            <a:r>
              <a:rPr lang="en-US" err="1"/>
              <a:t>tưởng</a:t>
            </a:r>
            <a:r>
              <a:rPr lang="en-US"/>
              <a:t> </a:t>
            </a:r>
            <a:r>
              <a:rPr lang="en-US" err="1"/>
              <a:t>cơ</a:t>
            </a:r>
            <a:r>
              <a:rPr lang="en-US"/>
              <a:t> </a:t>
            </a:r>
            <a:r>
              <a:rPr lang="en-US" err="1"/>
              <a:t>bản</a:t>
            </a:r>
            <a:r>
              <a:rPr lang="en-US"/>
              <a:t> </a:t>
            </a:r>
            <a:r>
              <a:rPr lang="en-US" err="1"/>
              <a:t>về</a:t>
            </a:r>
            <a:r>
              <a:rPr lang="en-US"/>
              <a:t> SA </a:t>
            </a:r>
            <a:r>
              <a:rPr lang="en-US" err="1"/>
              <a:t>để</a:t>
            </a:r>
            <a:r>
              <a:rPr lang="en-US"/>
              <a:t> </a:t>
            </a:r>
            <a:r>
              <a:rPr lang="en-US" err="1"/>
              <a:t>làm</a:t>
            </a:r>
            <a:r>
              <a:rPr lang="en-US"/>
              <a:t> </a:t>
            </a:r>
            <a:r>
              <a:rPr lang="en-US" err="1"/>
              <a:t>cơ</a:t>
            </a:r>
            <a:r>
              <a:rPr lang="en-US"/>
              <a:t> </a:t>
            </a:r>
            <a:r>
              <a:rPr lang="en-US" err="1"/>
              <a:t>sở</a:t>
            </a:r>
            <a:r>
              <a:rPr lang="en-US"/>
              <a:t> </a:t>
            </a:r>
            <a:r>
              <a:rPr lang="en-US" err="1"/>
              <a:t>cho</a:t>
            </a:r>
            <a:r>
              <a:rPr lang="en-US"/>
              <a:t> </a:t>
            </a:r>
            <a:r>
              <a:rPr lang="en-US" err="1"/>
              <a:t>các</a:t>
            </a:r>
            <a:r>
              <a:rPr lang="en-US"/>
              <a:t> </a:t>
            </a:r>
            <a:r>
              <a:rPr lang="en-US" err="1"/>
              <a:t>chương</a:t>
            </a:r>
            <a:r>
              <a:rPr lang="en-US"/>
              <a:t> </a:t>
            </a:r>
            <a:r>
              <a:rPr lang="en-US" err="1"/>
              <a:t>sau</a:t>
            </a:r>
            <a:r>
              <a:rPr lang="en-US"/>
              <a:t>:</a:t>
            </a:r>
          </a:p>
        </p:txBody>
      </p:sp>
      <p:sp>
        <p:nvSpPr>
          <p:cNvPr id="4" name="Slide Number Placeholder 3"/>
          <p:cNvSpPr>
            <a:spLocks noGrp="1"/>
          </p:cNvSpPr>
          <p:nvPr>
            <p:ph type="sldNum" sz="quarter" idx="5"/>
          </p:nvPr>
        </p:nvSpPr>
        <p:spPr/>
        <p:txBody>
          <a:bodyPr/>
          <a:lstStyle/>
          <a:p>
            <a:fld id="{C275CD8D-B1D9-4658-A4F0-38CA8D83ED5D}" type="slidenum">
              <a:rPr lang="en-US" smtClean="0"/>
              <a:t>27</a:t>
            </a:fld>
            <a:endParaRPr lang="en-US"/>
          </a:p>
        </p:txBody>
      </p:sp>
    </p:spTree>
    <p:extLst>
      <p:ext uri="{BB962C8B-B14F-4D97-AF65-F5344CB8AC3E}">
        <p14:creationId xmlns:p14="http://schemas.microsoft.com/office/powerpoint/2010/main" val="33123811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Mỗi</a:t>
            </a:r>
            <a:r>
              <a:rPr lang="en-US"/>
              <a:t> </a:t>
            </a:r>
            <a:r>
              <a:rPr lang="en-US" err="1"/>
              <a:t>kiến</a:t>
            </a:r>
            <a:r>
              <a:rPr lang="en-US"/>
              <a:t> </a:t>
            </a:r>
            <a:r>
              <a:rPr lang="en-US" err="1"/>
              <a:t>trúc</a:t>
            </a:r>
            <a:r>
              <a:rPr lang="en-US"/>
              <a:t> </a:t>
            </a:r>
            <a:r>
              <a:rPr lang="en-US" err="1"/>
              <a:t>sư</a:t>
            </a:r>
            <a:r>
              <a:rPr lang="en-US"/>
              <a:t> pm </a:t>
            </a:r>
            <a:r>
              <a:rPr lang="en-US" err="1"/>
              <a:t>đều</a:t>
            </a:r>
            <a:r>
              <a:rPr lang="en-US"/>
              <a:t> </a:t>
            </a:r>
            <a:r>
              <a:rPr lang="en-US" err="1"/>
              <a:t>có</a:t>
            </a:r>
            <a:r>
              <a:rPr lang="en-US"/>
              <a:t> </a:t>
            </a:r>
            <a:r>
              <a:rPr lang="en-US" err="1"/>
              <a:t>những</a:t>
            </a:r>
            <a:r>
              <a:rPr lang="en-US"/>
              <a:t> </a:t>
            </a:r>
            <a:r>
              <a:rPr lang="en-US" err="1"/>
              <a:t>ký</a:t>
            </a:r>
            <a:r>
              <a:rPr lang="en-US"/>
              <a:t> </a:t>
            </a:r>
            <a:r>
              <a:rPr lang="en-US" err="1"/>
              <a:t>hiệu</a:t>
            </a:r>
            <a:r>
              <a:rPr lang="en-US"/>
              <a:t> </a:t>
            </a:r>
            <a:r>
              <a:rPr lang="en-US" err="1"/>
              <a:t>và</a:t>
            </a:r>
            <a:r>
              <a:rPr lang="en-US"/>
              <a:t> </a:t>
            </a:r>
            <a:r>
              <a:rPr lang="en-US" err="1"/>
              <a:t>kỹ</a:t>
            </a:r>
            <a:r>
              <a:rPr lang="en-US"/>
              <a:t> </a:t>
            </a:r>
            <a:r>
              <a:rPr lang="en-US" err="1"/>
              <a:t>thuật</a:t>
            </a:r>
            <a:r>
              <a:rPr lang="en-US"/>
              <a:t> </a:t>
            </a:r>
            <a:r>
              <a:rPr lang="en-US" err="1"/>
              <a:t>để</a:t>
            </a:r>
            <a:r>
              <a:rPr lang="en-US"/>
              <a:t> </a:t>
            </a:r>
            <a:r>
              <a:rPr lang="en-US" err="1"/>
              <a:t>mô</a:t>
            </a:r>
            <a:r>
              <a:rPr lang="en-US"/>
              <a:t> </a:t>
            </a:r>
            <a:r>
              <a:rPr lang="en-US" err="1"/>
              <a:t>hình</a:t>
            </a:r>
            <a:r>
              <a:rPr lang="en-US"/>
              <a:t> </a:t>
            </a:r>
            <a:r>
              <a:rPr lang="en-US" err="1"/>
              <a:t>các</a:t>
            </a:r>
            <a:r>
              <a:rPr lang="en-US"/>
              <a:t> </a:t>
            </a:r>
            <a:r>
              <a:rPr lang="en-US" err="1"/>
              <a:t>khía</a:t>
            </a:r>
            <a:r>
              <a:rPr lang="en-US"/>
              <a:t> </a:t>
            </a:r>
            <a:r>
              <a:rPr lang="en-US" err="1"/>
              <a:t>cạnh</a:t>
            </a:r>
            <a:r>
              <a:rPr lang="en-US"/>
              <a:t> </a:t>
            </a:r>
            <a:r>
              <a:rPr lang="en-US" err="1"/>
              <a:t>khác</a:t>
            </a:r>
            <a:r>
              <a:rPr lang="en-US"/>
              <a:t> </a:t>
            </a:r>
            <a:r>
              <a:rPr lang="en-US" err="1"/>
              <a:t>nhau</a:t>
            </a:r>
            <a:r>
              <a:rPr lang="en-US"/>
              <a:t> </a:t>
            </a:r>
            <a:r>
              <a:rPr lang="en-US" err="1"/>
              <a:t>của</a:t>
            </a:r>
            <a:r>
              <a:rPr lang="en-US"/>
              <a:t> </a:t>
            </a:r>
            <a:r>
              <a:rPr lang="en-US" err="1"/>
              <a:t>kiến</a:t>
            </a:r>
            <a:r>
              <a:rPr lang="en-US"/>
              <a:t> </a:t>
            </a:r>
            <a:r>
              <a:rPr lang="en-US" err="1"/>
              <a:t>trúc</a:t>
            </a:r>
            <a:r>
              <a:rPr lang="en-US"/>
              <a:t>.</a:t>
            </a:r>
          </a:p>
          <a:p>
            <a:r>
              <a:rPr lang="en-US" err="1"/>
              <a:t>Sử</a:t>
            </a:r>
            <a:r>
              <a:rPr lang="en-US"/>
              <a:t> </a:t>
            </a:r>
            <a:r>
              <a:rPr lang="en-US" err="1"/>
              <a:t>dụng</a:t>
            </a:r>
            <a:r>
              <a:rPr lang="en-US"/>
              <a:t> </a:t>
            </a:r>
            <a:r>
              <a:rPr lang="en-US" err="1"/>
              <a:t>các</a:t>
            </a:r>
            <a:r>
              <a:rPr lang="en-US"/>
              <a:t> </a:t>
            </a:r>
            <a:r>
              <a:rPr lang="en-US" err="1"/>
              <a:t>cách</a:t>
            </a:r>
            <a:r>
              <a:rPr lang="en-US"/>
              <a:t> </a:t>
            </a:r>
            <a:r>
              <a:rPr lang="en-US" err="1"/>
              <a:t>tiếp</a:t>
            </a:r>
            <a:r>
              <a:rPr lang="en-US"/>
              <a:t> </a:t>
            </a:r>
            <a:r>
              <a:rPr lang="en-US" err="1"/>
              <a:t>cận</a:t>
            </a:r>
            <a:r>
              <a:rPr lang="en-US"/>
              <a:t> </a:t>
            </a:r>
            <a:r>
              <a:rPr lang="en-US" err="1"/>
              <a:t>khác</a:t>
            </a:r>
            <a:r>
              <a:rPr lang="en-US"/>
              <a:t> </a:t>
            </a:r>
            <a:r>
              <a:rPr lang="en-US" err="1"/>
              <a:t>nhau</a:t>
            </a:r>
            <a:r>
              <a:rPr lang="en-US"/>
              <a:t> -&gt; </a:t>
            </a:r>
            <a:r>
              <a:rPr lang="en-US" err="1"/>
              <a:t>tăng</a:t>
            </a:r>
            <a:r>
              <a:rPr lang="en-US"/>
              <a:t> </a:t>
            </a:r>
            <a:r>
              <a:rPr lang="en-US" err="1"/>
              <a:t>tính</a:t>
            </a:r>
            <a:r>
              <a:rPr lang="en-US"/>
              <a:t> </a:t>
            </a:r>
            <a:r>
              <a:rPr lang="en-US" err="1"/>
              <a:t>đa</a:t>
            </a:r>
            <a:r>
              <a:rPr lang="en-US"/>
              <a:t> </a:t>
            </a:r>
            <a:r>
              <a:rPr lang="en-US" err="1"/>
              <a:t>dạng</a:t>
            </a:r>
            <a:r>
              <a:rPr lang="en-US"/>
              <a:t>, </a:t>
            </a:r>
            <a:r>
              <a:rPr lang="en-US" err="1"/>
              <a:t>đầy</a:t>
            </a:r>
            <a:r>
              <a:rPr lang="en-US"/>
              <a:t> </a:t>
            </a:r>
            <a:r>
              <a:rPr lang="en-US" err="1"/>
              <a:t>đủ</a:t>
            </a:r>
            <a:r>
              <a:rPr lang="en-US"/>
              <a:t> </a:t>
            </a:r>
            <a:r>
              <a:rPr lang="en-US" err="1"/>
              <a:t>hơn</a:t>
            </a:r>
            <a:endParaRPr lang="en-US"/>
          </a:p>
          <a:p>
            <a:r>
              <a:rPr lang="en-US" err="1"/>
              <a:t>Một</a:t>
            </a:r>
            <a:r>
              <a:rPr lang="en-US"/>
              <a:t> </a:t>
            </a:r>
            <a:r>
              <a:rPr lang="en-US" err="1"/>
              <a:t>số</a:t>
            </a:r>
            <a:r>
              <a:rPr lang="en-US"/>
              <a:t> </a:t>
            </a:r>
            <a:r>
              <a:rPr lang="en-US" err="1"/>
              <a:t>cách</a:t>
            </a:r>
            <a:r>
              <a:rPr lang="en-US"/>
              <a:t> </a:t>
            </a:r>
            <a:r>
              <a:rPr lang="en-US" err="1"/>
              <a:t>tiếp</a:t>
            </a:r>
            <a:r>
              <a:rPr lang="en-US"/>
              <a:t> </a:t>
            </a:r>
            <a:r>
              <a:rPr lang="en-US" err="1"/>
              <a:t>cận</a:t>
            </a:r>
            <a:r>
              <a:rPr lang="en-US"/>
              <a:t> </a:t>
            </a:r>
            <a:r>
              <a:rPr lang="en-US" err="1"/>
              <a:t>khác</a:t>
            </a:r>
            <a:r>
              <a:rPr lang="en-US"/>
              <a:t> </a:t>
            </a:r>
            <a:r>
              <a:rPr lang="en-US" err="1"/>
              <a:t>nhau</a:t>
            </a:r>
            <a:r>
              <a:rPr lang="en-US"/>
              <a:t>: </a:t>
            </a:r>
            <a:r>
              <a:rPr lang="en-US" err="1"/>
              <a:t>như</a:t>
            </a:r>
            <a:r>
              <a:rPr lang="en-US"/>
              <a:t> </a:t>
            </a:r>
            <a:r>
              <a:rPr lang="en-US" err="1"/>
              <a:t>trên</a:t>
            </a:r>
            <a:r>
              <a:rPr lang="en-US"/>
              <a:t> slide</a:t>
            </a:r>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132</a:t>
            </a:fld>
            <a:endParaRPr lang="en-US"/>
          </a:p>
        </p:txBody>
      </p:sp>
    </p:spTree>
    <p:extLst>
      <p:ext uri="{BB962C8B-B14F-4D97-AF65-F5344CB8AC3E}">
        <p14:creationId xmlns:p14="http://schemas.microsoft.com/office/powerpoint/2010/main" val="24538166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133</a:t>
            </a:fld>
            <a:endParaRPr lang="en-US"/>
          </a:p>
        </p:txBody>
      </p:sp>
    </p:spTree>
    <p:extLst>
      <p:ext uri="{BB962C8B-B14F-4D97-AF65-F5344CB8AC3E}">
        <p14:creationId xmlns:p14="http://schemas.microsoft.com/office/powerpoint/2010/main" val="11409602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134</a:t>
            </a:fld>
            <a:endParaRPr lang="en-US"/>
          </a:p>
        </p:txBody>
      </p:sp>
    </p:spTree>
    <p:extLst>
      <p:ext uri="{BB962C8B-B14F-4D97-AF65-F5344CB8AC3E}">
        <p14:creationId xmlns:p14="http://schemas.microsoft.com/office/powerpoint/2010/main" val="3125399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135</a:t>
            </a:fld>
            <a:endParaRPr lang="en-US"/>
          </a:p>
        </p:txBody>
      </p:sp>
    </p:spTree>
    <p:extLst>
      <p:ext uri="{BB962C8B-B14F-4D97-AF65-F5344CB8AC3E}">
        <p14:creationId xmlns:p14="http://schemas.microsoft.com/office/powerpoint/2010/main" val="40276715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275CD8D-B1D9-4658-A4F0-38CA8D83ED5D}" type="slidenum">
              <a:rPr lang="en-US" smtClean="0"/>
              <a:t>136</a:t>
            </a:fld>
            <a:endParaRPr lang="en-US"/>
          </a:p>
        </p:txBody>
      </p:sp>
    </p:spTree>
    <p:extLst>
      <p:ext uri="{BB962C8B-B14F-4D97-AF65-F5344CB8AC3E}">
        <p14:creationId xmlns:p14="http://schemas.microsoft.com/office/powerpoint/2010/main" val="38409714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Unified modeling language</a:t>
            </a:r>
            <a:endParaRPr lang="vi-VN"/>
          </a:p>
          <a:p>
            <a:r>
              <a:rPr lang="vi-VN"/>
              <a:t>Ví dụ: 2 thành phần tính toán và dữ liệu</a:t>
            </a:r>
          </a:p>
          <a:p>
            <a:r>
              <a:rPr lang="vi-VN"/>
              <a:t>Tính toán -&gt; dữ liệu</a:t>
            </a:r>
          </a:p>
          <a:p>
            <a:r>
              <a:rPr lang="vi-VN"/>
              <a:t>Tính toán &lt;call&gt; dữ liệu</a:t>
            </a:r>
          </a:p>
          <a:p>
            <a:r>
              <a:rPr lang="vi-VN"/>
              <a:t>Tính toán &lt;import&gt; dữ liệu</a:t>
            </a:r>
          </a:p>
          <a:p>
            <a:r>
              <a:rPr lang="vi-VN"/>
              <a:t> </a:t>
            </a:r>
          </a:p>
        </p:txBody>
      </p:sp>
      <p:sp>
        <p:nvSpPr>
          <p:cNvPr id="4" name="Slide Number Placeholder 3"/>
          <p:cNvSpPr>
            <a:spLocks noGrp="1"/>
          </p:cNvSpPr>
          <p:nvPr>
            <p:ph type="sldNum" sz="quarter" idx="5"/>
          </p:nvPr>
        </p:nvSpPr>
        <p:spPr/>
        <p:txBody>
          <a:bodyPr/>
          <a:lstStyle/>
          <a:p>
            <a:fld id="{C275CD8D-B1D9-4658-A4F0-38CA8D83ED5D}" type="slidenum">
              <a:rPr lang="en-US" smtClean="0"/>
              <a:t>137</a:t>
            </a:fld>
            <a:endParaRPr lang="en-US"/>
          </a:p>
        </p:txBody>
      </p:sp>
    </p:spTree>
    <p:extLst>
      <p:ext uri="{BB962C8B-B14F-4D97-AF65-F5344CB8AC3E}">
        <p14:creationId xmlns:p14="http://schemas.microsoft.com/office/powerpoint/2010/main" val="17637166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err="1">
                <a:solidFill>
                  <a:srgbClr val="444444"/>
                </a:solidFill>
                <a:effectLst/>
                <a:latin typeface="PT Serif"/>
              </a:rPr>
              <a:t>Trong</a:t>
            </a:r>
            <a:r>
              <a:rPr lang="en-US" b="0" i="0">
                <a:solidFill>
                  <a:srgbClr val="444444"/>
                </a:solidFill>
                <a:effectLst/>
                <a:latin typeface="PT Serif"/>
              </a:rPr>
              <a:t> UML, Class Diagram </a:t>
            </a:r>
            <a:r>
              <a:rPr lang="en-US" b="0" i="0" err="1">
                <a:solidFill>
                  <a:srgbClr val="444444"/>
                </a:solidFill>
                <a:effectLst/>
                <a:latin typeface="PT Serif"/>
              </a:rPr>
              <a:t>và</a:t>
            </a:r>
            <a:r>
              <a:rPr lang="en-US" b="0" i="0">
                <a:solidFill>
                  <a:srgbClr val="444444"/>
                </a:solidFill>
                <a:effectLst/>
                <a:latin typeface="PT Serif"/>
              </a:rPr>
              <a:t> Component Diagram </a:t>
            </a:r>
            <a:r>
              <a:rPr lang="en-US" b="0" i="0" err="1">
                <a:solidFill>
                  <a:srgbClr val="444444"/>
                </a:solidFill>
                <a:effectLst/>
                <a:latin typeface="PT Serif"/>
              </a:rPr>
              <a:t>để</a:t>
            </a:r>
            <a:r>
              <a:rPr lang="en-US" b="0" i="0">
                <a:solidFill>
                  <a:srgbClr val="444444"/>
                </a:solidFill>
                <a:effectLst/>
                <a:latin typeface="PT Serif"/>
              </a:rPr>
              <a:t> </a:t>
            </a:r>
            <a:r>
              <a:rPr lang="en-US" b="0" i="0" err="1">
                <a:solidFill>
                  <a:srgbClr val="444444"/>
                </a:solidFill>
                <a:effectLst/>
                <a:latin typeface="PT Serif"/>
              </a:rPr>
              <a:t>lý</a:t>
            </a:r>
            <a:r>
              <a:rPr lang="en-US" b="0" i="0">
                <a:solidFill>
                  <a:srgbClr val="444444"/>
                </a:solidFill>
                <a:effectLst/>
                <a:latin typeface="PT Serif"/>
              </a:rPr>
              <a:t> </a:t>
            </a:r>
            <a:r>
              <a:rPr lang="en-US" b="0" i="0" err="1">
                <a:solidFill>
                  <a:srgbClr val="444444"/>
                </a:solidFill>
                <a:effectLst/>
                <a:latin typeface="PT Serif"/>
              </a:rPr>
              <a:t>giải</a:t>
            </a:r>
            <a:r>
              <a:rPr lang="en-US" b="0" i="0">
                <a:solidFill>
                  <a:srgbClr val="444444"/>
                </a:solidFill>
                <a:effectLst/>
                <a:latin typeface="PT Serif"/>
              </a:rPr>
              <a:t> </a:t>
            </a:r>
            <a:r>
              <a:rPr lang="en-US" b="0" i="0" err="1">
                <a:solidFill>
                  <a:srgbClr val="444444"/>
                </a:solidFill>
                <a:effectLst/>
                <a:latin typeface="PT Serif"/>
              </a:rPr>
              <a:t>về</a:t>
            </a:r>
            <a:r>
              <a:rPr lang="en-US" b="0" i="0">
                <a:solidFill>
                  <a:srgbClr val="444444"/>
                </a:solidFill>
                <a:effectLst/>
                <a:latin typeface="PT Serif"/>
              </a:rPr>
              <a:t> </a:t>
            </a:r>
            <a:r>
              <a:rPr lang="en-US" b="0" i="0" err="1">
                <a:solidFill>
                  <a:srgbClr val="444444"/>
                </a:solidFill>
                <a:effectLst/>
                <a:latin typeface="PT Serif"/>
              </a:rPr>
              <a:t>cấu</a:t>
            </a:r>
            <a:r>
              <a:rPr lang="en-US" b="0" i="0">
                <a:solidFill>
                  <a:srgbClr val="444444"/>
                </a:solidFill>
                <a:effectLst/>
                <a:latin typeface="PT Serif"/>
              </a:rPr>
              <a:t> </a:t>
            </a:r>
            <a:r>
              <a:rPr lang="en-US" b="0" i="0" err="1">
                <a:solidFill>
                  <a:srgbClr val="444444"/>
                </a:solidFill>
                <a:effectLst/>
                <a:latin typeface="PT Serif"/>
              </a:rPr>
              <a:t>trúc</a:t>
            </a:r>
            <a:r>
              <a:rPr lang="en-US" b="0" i="0">
                <a:solidFill>
                  <a:srgbClr val="444444"/>
                </a:solidFill>
                <a:effectLst/>
                <a:latin typeface="PT Serif"/>
              </a:rPr>
              <a:t> </a:t>
            </a:r>
            <a:r>
              <a:rPr lang="en-US" b="0" i="0" err="1">
                <a:solidFill>
                  <a:srgbClr val="444444"/>
                </a:solidFill>
                <a:effectLst/>
                <a:latin typeface="PT Serif"/>
              </a:rPr>
              <a:t>của</a:t>
            </a:r>
            <a:r>
              <a:rPr lang="en-US" b="0" i="0">
                <a:solidFill>
                  <a:srgbClr val="444444"/>
                </a:solidFill>
                <a:effectLst/>
                <a:latin typeface="PT Serif"/>
              </a:rPr>
              <a:t> </a:t>
            </a:r>
            <a:r>
              <a:rPr lang="en-US" b="0" i="0" err="1">
                <a:solidFill>
                  <a:srgbClr val="444444"/>
                </a:solidFill>
                <a:effectLst/>
                <a:latin typeface="PT Serif"/>
              </a:rPr>
              <a:t>phần</a:t>
            </a:r>
            <a:r>
              <a:rPr lang="en-US" b="0" i="0">
                <a:solidFill>
                  <a:srgbClr val="444444"/>
                </a:solidFill>
                <a:effectLst/>
                <a:latin typeface="PT Serif"/>
              </a:rPr>
              <a:t> </a:t>
            </a:r>
            <a:r>
              <a:rPr lang="en-US" b="0" i="0" err="1">
                <a:solidFill>
                  <a:srgbClr val="444444"/>
                </a:solidFill>
                <a:effectLst/>
                <a:latin typeface="PT Serif"/>
              </a:rPr>
              <a:t>mềm</a:t>
            </a:r>
            <a:r>
              <a:rPr lang="en-US" b="0" i="0">
                <a:solidFill>
                  <a:srgbClr val="444444"/>
                </a:solidFill>
                <a:effectLst/>
                <a:latin typeface="PT Serif"/>
              </a:rPr>
              <a:t>; </a:t>
            </a:r>
            <a:endParaRPr lang="vi-VN" b="0" i="0">
              <a:solidFill>
                <a:srgbClr val="444444"/>
              </a:solidFill>
              <a:effectLst/>
              <a:latin typeface="PT Serif"/>
            </a:endParaRPr>
          </a:p>
          <a:p>
            <a:pPr algn="l"/>
            <a:r>
              <a:rPr lang="en-US" b="0" i="0">
                <a:solidFill>
                  <a:srgbClr val="444444"/>
                </a:solidFill>
                <a:effectLst/>
                <a:latin typeface="PT Serif"/>
              </a:rPr>
              <a:t>Sequence Diagram, Collaboration Diagram, </a:t>
            </a:r>
            <a:r>
              <a:rPr lang="en-US" b="0" i="0" err="1">
                <a:solidFill>
                  <a:srgbClr val="444444"/>
                </a:solidFill>
                <a:effectLst/>
                <a:latin typeface="PT Serif"/>
              </a:rPr>
              <a:t>Statechart</a:t>
            </a:r>
            <a:r>
              <a:rPr lang="en-US" b="0" i="0">
                <a:solidFill>
                  <a:srgbClr val="444444"/>
                </a:solidFill>
                <a:effectLst/>
                <a:latin typeface="PT Serif"/>
              </a:rPr>
              <a:t> Diagram </a:t>
            </a:r>
            <a:r>
              <a:rPr lang="en-US" b="0" i="0" err="1">
                <a:solidFill>
                  <a:srgbClr val="444444"/>
                </a:solidFill>
                <a:effectLst/>
                <a:latin typeface="PT Serif"/>
              </a:rPr>
              <a:t>và</a:t>
            </a:r>
            <a:r>
              <a:rPr lang="en-US" b="0" i="0">
                <a:solidFill>
                  <a:srgbClr val="444444"/>
                </a:solidFill>
                <a:effectLst/>
                <a:latin typeface="PT Serif"/>
              </a:rPr>
              <a:t> Activity Diagram </a:t>
            </a:r>
            <a:r>
              <a:rPr lang="en-US" b="0" i="0" err="1">
                <a:solidFill>
                  <a:srgbClr val="444444"/>
                </a:solidFill>
                <a:effectLst/>
                <a:latin typeface="PT Serif"/>
              </a:rPr>
              <a:t>để</a:t>
            </a:r>
            <a:r>
              <a:rPr lang="en-US" b="0" i="0">
                <a:solidFill>
                  <a:srgbClr val="444444"/>
                </a:solidFill>
                <a:effectLst/>
                <a:latin typeface="PT Serif"/>
              </a:rPr>
              <a:t> </a:t>
            </a:r>
            <a:r>
              <a:rPr lang="en-US" b="0" i="0" err="1">
                <a:solidFill>
                  <a:srgbClr val="444444"/>
                </a:solidFill>
                <a:effectLst/>
                <a:latin typeface="PT Serif"/>
              </a:rPr>
              <a:t>xác</a:t>
            </a:r>
            <a:r>
              <a:rPr lang="en-US" b="0" i="0">
                <a:solidFill>
                  <a:srgbClr val="444444"/>
                </a:solidFill>
                <a:effectLst/>
                <a:latin typeface="PT Serif"/>
              </a:rPr>
              <a:t> </a:t>
            </a:r>
            <a:r>
              <a:rPr lang="en-US" b="0" i="0" err="1">
                <a:solidFill>
                  <a:srgbClr val="444444"/>
                </a:solidFill>
                <a:effectLst/>
                <a:latin typeface="PT Serif"/>
              </a:rPr>
              <a:t>định</a:t>
            </a:r>
            <a:r>
              <a:rPr lang="en-US" b="0" i="0">
                <a:solidFill>
                  <a:srgbClr val="444444"/>
                </a:solidFill>
                <a:effectLst/>
                <a:latin typeface="PT Serif"/>
              </a:rPr>
              <a:t> </a:t>
            </a:r>
            <a:r>
              <a:rPr lang="en-US" b="0" i="0" err="1">
                <a:solidFill>
                  <a:srgbClr val="444444"/>
                </a:solidFill>
                <a:effectLst/>
                <a:latin typeface="PT Serif"/>
              </a:rPr>
              <a:t>hành</a:t>
            </a:r>
            <a:r>
              <a:rPr lang="en-US" b="0" i="0">
                <a:solidFill>
                  <a:srgbClr val="444444"/>
                </a:solidFill>
                <a:effectLst/>
                <a:latin typeface="PT Serif"/>
              </a:rPr>
              <a:t> vi </a:t>
            </a:r>
            <a:r>
              <a:rPr lang="en-US" b="0" i="0" err="1">
                <a:solidFill>
                  <a:srgbClr val="444444"/>
                </a:solidFill>
                <a:effectLst/>
                <a:latin typeface="PT Serif"/>
              </a:rPr>
              <a:t>của</a:t>
            </a:r>
            <a:r>
              <a:rPr lang="en-US" b="0" i="0">
                <a:solidFill>
                  <a:srgbClr val="444444"/>
                </a:solidFill>
                <a:effectLst/>
                <a:latin typeface="PT Serif"/>
              </a:rPr>
              <a:t> </a:t>
            </a:r>
            <a:r>
              <a:rPr lang="en-US" b="0" i="0" err="1">
                <a:solidFill>
                  <a:srgbClr val="444444"/>
                </a:solidFill>
                <a:effectLst/>
                <a:latin typeface="PT Serif"/>
              </a:rPr>
              <a:t>phần</a:t>
            </a:r>
            <a:r>
              <a:rPr lang="en-US" b="0" i="0">
                <a:solidFill>
                  <a:srgbClr val="444444"/>
                </a:solidFill>
                <a:effectLst/>
                <a:latin typeface="PT Serif"/>
              </a:rPr>
              <a:t> </a:t>
            </a:r>
            <a:r>
              <a:rPr lang="en-US" b="0" i="0" err="1">
                <a:solidFill>
                  <a:srgbClr val="444444"/>
                </a:solidFill>
                <a:effectLst/>
                <a:latin typeface="PT Serif"/>
              </a:rPr>
              <a:t>mềm</a:t>
            </a:r>
            <a:r>
              <a:rPr lang="en-US" b="0" i="0">
                <a:solidFill>
                  <a:srgbClr val="444444"/>
                </a:solidFill>
                <a:effectLst/>
                <a:latin typeface="PT Serif"/>
              </a:rPr>
              <a:t>.</a:t>
            </a:r>
          </a:p>
          <a:p>
            <a:pPr algn="l"/>
            <a:r>
              <a:rPr lang="en-US" b="0" i="0" err="1">
                <a:solidFill>
                  <a:srgbClr val="444444"/>
                </a:solidFill>
                <a:effectLst/>
                <a:latin typeface="PT Serif"/>
              </a:rPr>
              <a:t>Bên</a:t>
            </a:r>
            <a:r>
              <a:rPr lang="en-US" b="0" i="0">
                <a:solidFill>
                  <a:srgbClr val="444444"/>
                </a:solidFill>
                <a:effectLst/>
                <a:latin typeface="PT Serif"/>
              </a:rPr>
              <a:t> </a:t>
            </a:r>
            <a:r>
              <a:rPr lang="en-US" b="0" i="0" err="1">
                <a:solidFill>
                  <a:srgbClr val="444444"/>
                </a:solidFill>
                <a:effectLst/>
                <a:latin typeface="PT Serif"/>
              </a:rPr>
              <a:t>cạnh</a:t>
            </a:r>
            <a:r>
              <a:rPr lang="en-US" b="0" i="0">
                <a:solidFill>
                  <a:srgbClr val="444444"/>
                </a:solidFill>
                <a:effectLst/>
                <a:latin typeface="PT Serif"/>
              </a:rPr>
              <a:t> </a:t>
            </a:r>
            <a:r>
              <a:rPr lang="en-US" b="0" i="0" err="1">
                <a:solidFill>
                  <a:srgbClr val="444444"/>
                </a:solidFill>
                <a:effectLst/>
                <a:latin typeface="PT Serif"/>
              </a:rPr>
              <a:t>đó</a:t>
            </a:r>
            <a:r>
              <a:rPr lang="en-US" b="0" i="0">
                <a:solidFill>
                  <a:srgbClr val="444444"/>
                </a:solidFill>
                <a:effectLst/>
                <a:latin typeface="PT Serif"/>
              </a:rPr>
              <a:t>, </a:t>
            </a:r>
            <a:r>
              <a:rPr lang="en-US" b="0" i="0" err="1">
                <a:solidFill>
                  <a:srgbClr val="444444"/>
                </a:solidFill>
                <a:effectLst/>
                <a:latin typeface="PT Serif"/>
              </a:rPr>
              <a:t>phần</a:t>
            </a:r>
            <a:r>
              <a:rPr lang="en-US" b="0" i="0">
                <a:solidFill>
                  <a:srgbClr val="444444"/>
                </a:solidFill>
                <a:effectLst/>
                <a:latin typeface="PT Serif"/>
              </a:rPr>
              <a:t> </a:t>
            </a:r>
            <a:r>
              <a:rPr lang="en-US" b="0" i="0" err="1">
                <a:solidFill>
                  <a:srgbClr val="444444"/>
                </a:solidFill>
                <a:effectLst/>
                <a:latin typeface="PT Serif"/>
              </a:rPr>
              <a:t>giáp</a:t>
            </a:r>
            <a:r>
              <a:rPr lang="en-US" b="0" i="0">
                <a:solidFill>
                  <a:srgbClr val="444444"/>
                </a:solidFill>
                <a:effectLst/>
                <a:latin typeface="PT Serif"/>
              </a:rPr>
              <a:t> </a:t>
            </a:r>
            <a:r>
              <a:rPr lang="en-US" b="0" i="0" err="1">
                <a:solidFill>
                  <a:srgbClr val="444444"/>
                </a:solidFill>
                <a:effectLst/>
                <a:latin typeface="PT Serif"/>
              </a:rPr>
              <a:t>ranh</a:t>
            </a:r>
            <a:r>
              <a:rPr lang="en-US" b="0" i="0">
                <a:solidFill>
                  <a:srgbClr val="444444"/>
                </a:solidFill>
                <a:effectLst/>
                <a:latin typeface="PT Serif"/>
              </a:rPr>
              <a:t> </a:t>
            </a:r>
            <a:r>
              <a:rPr lang="en-US" b="0" i="0" err="1">
                <a:solidFill>
                  <a:srgbClr val="444444"/>
                </a:solidFill>
                <a:effectLst/>
                <a:latin typeface="PT Serif"/>
              </a:rPr>
              <a:t>giữa</a:t>
            </a:r>
            <a:r>
              <a:rPr lang="en-US" b="0" i="0">
                <a:solidFill>
                  <a:srgbClr val="444444"/>
                </a:solidFill>
                <a:effectLst/>
                <a:latin typeface="PT Serif"/>
              </a:rPr>
              <a:t> </a:t>
            </a:r>
            <a:r>
              <a:rPr lang="en-US" b="0" i="0" err="1">
                <a:solidFill>
                  <a:srgbClr val="444444"/>
                </a:solidFill>
                <a:effectLst/>
                <a:latin typeface="PT Serif"/>
              </a:rPr>
              <a:t>phần</a:t>
            </a:r>
            <a:r>
              <a:rPr lang="en-US" b="0" i="0">
                <a:solidFill>
                  <a:srgbClr val="444444"/>
                </a:solidFill>
                <a:effectLst/>
                <a:latin typeface="PT Serif"/>
              </a:rPr>
              <a:t> </a:t>
            </a:r>
            <a:r>
              <a:rPr lang="en-US" b="0" i="0" err="1">
                <a:solidFill>
                  <a:srgbClr val="444444"/>
                </a:solidFill>
                <a:effectLst/>
                <a:latin typeface="PT Serif"/>
              </a:rPr>
              <a:t>cứng</a:t>
            </a:r>
            <a:r>
              <a:rPr lang="en-US" b="0" i="0">
                <a:solidFill>
                  <a:srgbClr val="444444"/>
                </a:solidFill>
                <a:effectLst/>
                <a:latin typeface="PT Serif"/>
              </a:rPr>
              <a:t> </a:t>
            </a:r>
            <a:r>
              <a:rPr lang="en-US" b="0" i="0" err="1">
                <a:solidFill>
                  <a:srgbClr val="444444"/>
                </a:solidFill>
                <a:effectLst/>
                <a:latin typeface="PT Serif"/>
              </a:rPr>
              <a:t>và</a:t>
            </a:r>
            <a:r>
              <a:rPr lang="en-US" b="0" i="0">
                <a:solidFill>
                  <a:srgbClr val="444444"/>
                </a:solidFill>
                <a:effectLst/>
                <a:latin typeface="PT Serif"/>
              </a:rPr>
              <a:t> </a:t>
            </a:r>
            <a:r>
              <a:rPr lang="en-US" b="0" i="0" err="1">
                <a:solidFill>
                  <a:srgbClr val="444444"/>
                </a:solidFill>
                <a:effectLst/>
                <a:latin typeface="PT Serif"/>
              </a:rPr>
              <a:t>phần</a:t>
            </a:r>
            <a:r>
              <a:rPr lang="en-US" b="0" i="0">
                <a:solidFill>
                  <a:srgbClr val="444444"/>
                </a:solidFill>
                <a:effectLst/>
                <a:latin typeface="PT Serif"/>
              </a:rPr>
              <a:t> </a:t>
            </a:r>
            <a:r>
              <a:rPr lang="en-US" b="0" i="0" err="1">
                <a:solidFill>
                  <a:srgbClr val="444444"/>
                </a:solidFill>
                <a:effectLst/>
                <a:latin typeface="PT Serif"/>
              </a:rPr>
              <a:t>mềm</a:t>
            </a:r>
            <a:r>
              <a:rPr lang="en-US" b="0" i="0">
                <a:solidFill>
                  <a:srgbClr val="444444"/>
                </a:solidFill>
                <a:effectLst/>
                <a:latin typeface="PT Serif"/>
              </a:rPr>
              <a:t> </a:t>
            </a:r>
            <a:r>
              <a:rPr lang="en-US" b="0" i="0" err="1">
                <a:solidFill>
                  <a:srgbClr val="444444"/>
                </a:solidFill>
                <a:effectLst/>
                <a:latin typeface="PT Serif"/>
              </a:rPr>
              <a:t>của</a:t>
            </a:r>
            <a:r>
              <a:rPr lang="en-US" b="0" i="0">
                <a:solidFill>
                  <a:srgbClr val="444444"/>
                </a:solidFill>
                <a:effectLst/>
                <a:latin typeface="PT Serif"/>
              </a:rPr>
              <a:t> </a:t>
            </a:r>
            <a:r>
              <a:rPr lang="en-US" b="0" i="0" err="1">
                <a:solidFill>
                  <a:srgbClr val="444444"/>
                </a:solidFill>
                <a:effectLst/>
                <a:latin typeface="PT Serif"/>
              </a:rPr>
              <a:t>hệ</a:t>
            </a:r>
            <a:r>
              <a:rPr lang="en-US" b="0" i="0">
                <a:solidFill>
                  <a:srgbClr val="444444"/>
                </a:solidFill>
                <a:effectLst/>
                <a:latin typeface="PT Serif"/>
              </a:rPr>
              <a:t> </a:t>
            </a:r>
            <a:r>
              <a:rPr lang="en-US" b="0" i="0" err="1">
                <a:solidFill>
                  <a:srgbClr val="444444"/>
                </a:solidFill>
                <a:effectLst/>
                <a:latin typeface="PT Serif"/>
              </a:rPr>
              <a:t>thống</a:t>
            </a:r>
            <a:r>
              <a:rPr lang="en-US" b="0" i="0">
                <a:solidFill>
                  <a:srgbClr val="444444"/>
                </a:solidFill>
                <a:effectLst/>
                <a:latin typeface="PT Serif"/>
              </a:rPr>
              <a:t> </a:t>
            </a:r>
            <a:r>
              <a:rPr lang="en-US" b="0" i="0" err="1">
                <a:solidFill>
                  <a:srgbClr val="444444"/>
                </a:solidFill>
                <a:effectLst/>
                <a:latin typeface="PT Serif"/>
              </a:rPr>
              <a:t>thì</a:t>
            </a:r>
            <a:r>
              <a:rPr lang="en-US" b="0" i="0">
                <a:solidFill>
                  <a:srgbClr val="444444"/>
                </a:solidFill>
                <a:effectLst/>
                <a:latin typeface="PT Serif"/>
              </a:rPr>
              <a:t> ta </a:t>
            </a:r>
            <a:r>
              <a:rPr lang="en-US" b="0" i="0" err="1">
                <a:solidFill>
                  <a:srgbClr val="444444"/>
                </a:solidFill>
                <a:effectLst/>
                <a:latin typeface="PT Serif"/>
              </a:rPr>
              <a:t>dùng</a:t>
            </a:r>
            <a:r>
              <a:rPr lang="en-US" b="0" i="0">
                <a:solidFill>
                  <a:srgbClr val="444444"/>
                </a:solidFill>
                <a:effectLst/>
                <a:latin typeface="PT Serif"/>
              </a:rPr>
              <a:t> Deployment Diagram </a:t>
            </a:r>
            <a:r>
              <a:rPr lang="en-US" b="0" i="0" err="1">
                <a:solidFill>
                  <a:srgbClr val="444444"/>
                </a:solidFill>
                <a:effectLst/>
                <a:latin typeface="PT Serif"/>
              </a:rPr>
              <a:t>để</a:t>
            </a:r>
            <a:r>
              <a:rPr lang="en-US" b="0" i="0">
                <a:solidFill>
                  <a:srgbClr val="444444"/>
                </a:solidFill>
                <a:effectLst/>
                <a:latin typeface="PT Serif"/>
              </a:rPr>
              <a:t> </a:t>
            </a:r>
            <a:r>
              <a:rPr lang="en-US" b="0" i="0" err="1">
                <a:solidFill>
                  <a:srgbClr val="444444"/>
                </a:solidFill>
                <a:effectLst/>
                <a:latin typeface="PT Serif"/>
              </a:rPr>
              <a:t>giải</a:t>
            </a:r>
            <a:r>
              <a:rPr lang="en-US" b="0" i="0">
                <a:solidFill>
                  <a:srgbClr val="444444"/>
                </a:solidFill>
                <a:effectLst/>
                <a:latin typeface="PT Serif"/>
              </a:rPr>
              <a:t> </a:t>
            </a:r>
            <a:r>
              <a:rPr lang="en-US" b="0" i="0" err="1">
                <a:solidFill>
                  <a:srgbClr val="444444"/>
                </a:solidFill>
                <a:effectLst/>
                <a:latin typeface="PT Serif"/>
              </a:rPr>
              <a:t>thích</a:t>
            </a:r>
            <a:r>
              <a:rPr lang="en-US" b="0" i="0">
                <a:solidFill>
                  <a:srgbClr val="444444"/>
                </a:solidFill>
                <a:effectLst/>
                <a:latin typeface="PT Serif"/>
              </a:rPr>
              <a:t> </a:t>
            </a:r>
            <a:r>
              <a:rPr lang="en-US" b="0" i="0" err="1">
                <a:solidFill>
                  <a:srgbClr val="444444"/>
                </a:solidFill>
                <a:effectLst/>
                <a:latin typeface="PT Serif"/>
              </a:rPr>
              <a:t>sự</a:t>
            </a:r>
            <a:r>
              <a:rPr lang="en-US" b="0" i="0">
                <a:solidFill>
                  <a:srgbClr val="444444"/>
                </a:solidFill>
                <a:effectLst/>
                <a:latin typeface="PT Serif"/>
              </a:rPr>
              <a:t> </a:t>
            </a:r>
            <a:r>
              <a:rPr lang="en-US" b="0" i="0" err="1">
                <a:solidFill>
                  <a:srgbClr val="444444"/>
                </a:solidFill>
                <a:effectLst/>
                <a:latin typeface="PT Serif"/>
              </a:rPr>
              <a:t>liên</a:t>
            </a:r>
            <a:r>
              <a:rPr lang="en-US" b="0" i="0">
                <a:solidFill>
                  <a:srgbClr val="444444"/>
                </a:solidFill>
                <a:effectLst/>
                <a:latin typeface="PT Serif"/>
              </a:rPr>
              <a:t> </a:t>
            </a:r>
            <a:r>
              <a:rPr lang="en-US" b="0" i="0" err="1">
                <a:solidFill>
                  <a:srgbClr val="444444"/>
                </a:solidFill>
                <a:effectLst/>
                <a:latin typeface="PT Serif"/>
              </a:rPr>
              <a:t>kết</a:t>
            </a:r>
            <a:r>
              <a:rPr lang="en-US" b="0" i="0">
                <a:solidFill>
                  <a:srgbClr val="444444"/>
                </a:solidFill>
                <a:effectLst/>
                <a:latin typeface="PT Serif"/>
              </a:rPr>
              <a:t> </a:t>
            </a:r>
            <a:r>
              <a:rPr lang="en-US" b="0" i="0" err="1">
                <a:solidFill>
                  <a:srgbClr val="444444"/>
                </a:solidFill>
                <a:effectLst/>
                <a:latin typeface="PT Serif"/>
              </a:rPr>
              <a:t>giữa</a:t>
            </a:r>
            <a:r>
              <a:rPr lang="en-US" b="0" i="0">
                <a:solidFill>
                  <a:srgbClr val="444444"/>
                </a:solidFill>
                <a:effectLst/>
                <a:latin typeface="PT Serif"/>
              </a:rPr>
              <a:t> </a:t>
            </a:r>
            <a:r>
              <a:rPr lang="en-US" b="0" i="0" err="1">
                <a:solidFill>
                  <a:srgbClr val="444444"/>
                </a:solidFill>
                <a:effectLst/>
                <a:latin typeface="PT Serif"/>
              </a:rPr>
              <a:t>bộ</a:t>
            </a:r>
            <a:r>
              <a:rPr lang="en-US" b="0" i="0">
                <a:solidFill>
                  <a:srgbClr val="444444"/>
                </a:solidFill>
                <a:effectLst/>
                <a:latin typeface="PT Serif"/>
              </a:rPr>
              <a:t> </a:t>
            </a:r>
            <a:r>
              <a:rPr lang="en-US" b="0" i="0" err="1">
                <a:solidFill>
                  <a:srgbClr val="444444"/>
                </a:solidFill>
                <a:effectLst/>
                <a:latin typeface="PT Serif"/>
              </a:rPr>
              <a:t>xử</a:t>
            </a:r>
            <a:r>
              <a:rPr lang="en-US" b="0" i="0">
                <a:solidFill>
                  <a:srgbClr val="444444"/>
                </a:solidFill>
                <a:effectLst/>
                <a:latin typeface="PT Serif"/>
              </a:rPr>
              <a:t> </a:t>
            </a:r>
            <a:r>
              <a:rPr lang="en-US" b="0" i="0" err="1">
                <a:solidFill>
                  <a:srgbClr val="444444"/>
                </a:solidFill>
                <a:effectLst/>
                <a:latin typeface="PT Serif"/>
              </a:rPr>
              <a:t>lý</a:t>
            </a:r>
            <a:endParaRPr lang="en-US" b="0" i="0">
              <a:solidFill>
                <a:srgbClr val="444444"/>
              </a:solidFill>
              <a:effectLst/>
              <a:latin typeface="PT Serif"/>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138</a:t>
            </a:fld>
            <a:endParaRPr lang="en-US"/>
          </a:p>
        </p:txBody>
      </p:sp>
    </p:spTree>
    <p:extLst>
      <p:ext uri="{BB962C8B-B14F-4D97-AF65-F5344CB8AC3E}">
        <p14:creationId xmlns:p14="http://schemas.microsoft.com/office/powerpoint/2010/main" val="11973527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444444"/>
              </a:solidFill>
              <a:effectLst/>
              <a:latin typeface="PT Serif"/>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139</a:t>
            </a:fld>
            <a:endParaRPr lang="en-US"/>
          </a:p>
        </p:txBody>
      </p:sp>
    </p:spTree>
    <p:extLst>
      <p:ext uri="{BB962C8B-B14F-4D97-AF65-F5344CB8AC3E}">
        <p14:creationId xmlns:p14="http://schemas.microsoft.com/office/powerpoint/2010/main" val="36053544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444444"/>
              </a:solidFill>
              <a:effectLst/>
              <a:latin typeface="PT Serif"/>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140</a:t>
            </a:fld>
            <a:endParaRPr lang="en-US"/>
          </a:p>
        </p:txBody>
      </p:sp>
    </p:spTree>
    <p:extLst>
      <p:ext uri="{BB962C8B-B14F-4D97-AF65-F5344CB8AC3E}">
        <p14:creationId xmlns:p14="http://schemas.microsoft.com/office/powerpoint/2010/main" val="40227688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444444"/>
              </a:solidFill>
              <a:effectLst/>
              <a:latin typeface="PT Serif"/>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141</a:t>
            </a:fld>
            <a:endParaRPr lang="en-US"/>
          </a:p>
        </p:txBody>
      </p:sp>
    </p:spTree>
    <p:extLst>
      <p:ext uri="{BB962C8B-B14F-4D97-AF65-F5344CB8AC3E}">
        <p14:creationId xmlns:p14="http://schemas.microsoft.com/office/powerpoint/2010/main" val="4077828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28</a:t>
            </a:fld>
            <a:endParaRPr lang="en-US"/>
          </a:p>
        </p:txBody>
      </p:sp>
    </p:spTree>
    <p:extLst>
      <p:ext uri="{BB962C8B-B14F-4D97-AF65-F5344CB8AC3E}">
        <p14:creationId xmlns:p14="http://schemas.microsoft.com/office/powerpoint/2010/main" val="9247273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444444"/>
                </a:solidFill>
                <a:effectLst/>
                <a:latin typeface="PT Serif"/>
              </a:rPr>
              <a:t>Khái quát lại, kiến trúc phần mềm có 2 phần chính</a:t>
            </a:r>
            <a:endParaRPr lang="en-US" b="0" i="0">
              <a:solidFill>
                <a:srgbClr val="444444"/>
              </a:solidFill>
              <a:effectLst/>
              <a:latin typeface="PT Serif"/>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142</a:t>
            </a:fld>
            <a:endParaRPr lang="en-US"/>
          </a:p>
        </p:txBody>
      </p:sp>
    </p:spTree>
    <p:extLst>
      <p:ext uri="{BB962C8B-B14F-4D97-AF65-F5344CB8AC3E}">
        <p14:creationId xmlns:p14="http://schemas.microsoft.com/office/powerpoint/2010/main" val="36511218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444444"/>
                </a:solidFill>
                <a:effectLst/>
                <a:latin typeface="PT Serif"/>
              </a:rPr>
              <a:t>Sau đây là một số hướng dẫn có thể xem xét</a:t>
            </a:r>
          </a:p>
          <a:p>
            <a:pPr algn="l"/>
            <a:r>
              <a:rPr lang="vi-VN" b="0" i="0">
                <a:solidFill>
                  <a:srgbClr val="444444"/>
                </a:solidFill>
                <a:effectLst/>
                <a:latin typeface="PT Serif"/>
              </a:rPr>
              <a:t>Last: kiến trúc thỏa mãn tất cả những tính chất này không phải dễ dàng thiết kế nên nhiều khi cần một thỏa hiệp nào đó. Tuy nhiên...</a:t>
            </a:r>
          </a:p>
          <a:p>
            <a:pPr algn="l"/>
            <a:endParaRPr lang="vi-VN" b="0" i="0">
              <a:solidFill>
                <a:srgbClr val="444444"/>
              </a:solidFill>
              <a:effectLst/>
              <a:latin typeface="PT Serif"/>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143</a:t>
            </a:fld>
            <a:endParaRPr lang="en-US"/>
          </a:p>
        </p:txBody>
      </p:sp>
    </p:spTree>
    <p:extLst>
      <p:ext uri="{BB962C8B-B14F-4D97-AF65-F5344CB8AC3E}">
        <p14:creationId xmlns:p14="http://schemas.microsoft.com/office/powerpoint/2010/main" val="3530733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444444"/>
                </a:solidFill>
                <a:effectLst/>
                <a:latin typeface="PT Serif"/>
              </a:rPr>
              <a:t>KT logic bao hàm logic của hệ thống,không quan tâm về phân bố vật lý của kiến trúc</a:t>
            </a:r>
          </a:p>
          <a:p>
            <a:pPr algn="l"/>
            <a:r>
              <a:rPr lang="vi-VN" b="0" i="0">
                <a:solidFill>
                  <a:srgbClr val="444444"/>
                </a:solidFill>
                <a:effectLst/>
                <a:latin typeface="PT Serif"/>
              </a:rPr>
              <a:t>Kiến trúc logic cho ta hiểu rõ ràng về cách xây dựng hệ thống. Giúp dễ dàng quản trị và phối hợp công việc giữa các nhóm</a:t>
            </a:r>
          </a:p>
          <a:p>
            <a:pPr algn="l"/>
            <a:r>
              <a:rPr lang="vi-VN" b="0" i="0">
                <a:solidFill>
                  <a:srgbClr val="444444"/>
                </a:solidFill>
                <a:effectLst/>
                <a:latin typeface="PT Serif"/>
              </a:rPr>
              <a:t>Không phải mọi thành phần trong kt logic có thể sd lại các thư viện, lớp, mẫu thiết kế có sẵn.</a:t>
            </a:r>
          </a:p>
          <a:p>
            <a:pPr algn="l"/>
            <a:r>
              <a:rPr lang="vi-VN" b="0" i="0">
                <a:solidFill>
                  <a:srgbClr val="444444"/>
                </a:solidFill>
                <a:effectLst/>
                <a:latin typeface="PT Serif"/>
              </a:rPr>
              <a:t>Các biểu đồ để mô tả kiến trúc logic là:</a:t>
            </a:r>
          </a:p>
          <a:p>
            <a:pPr algn="l"/>
            <a:r>
              <a:rPr lang="vi-VN" b="0" i="0">
                <a:solidFill>
                  <a:srgbClr val="444444"/>
                </a:solidFill>
                <a:effectLst/>
                <a:latin typeface="PT Serif"/>
              </a:rPr>
              <a:t>Biểu đồ lớp, biểu đồ trạng thái </a:t>
            </a:r>
            <a:r>
              <a:rPr lang="en-US" b="0" i="0">
                <a:solidFill>
                  <a:srgbClr val="4D5156"/>
                </a:solidFill>
                <a:effectLst/>
                <a:latin typeface="arial" panose="020B0604020202020204" pitchFamily="34" charset="0"/>
              </a:rPr>
              <a:t>State Diagram</a:t>
            </a:r>
            <a:r>
              <a:rPr lang="vi-VN" b="0" i="0">
                <a:solidFill>
                  <a:srgbClr val="444444"/>
                </a:solidFill>
                <a:effectLst/>
                <a:latin typeface="PT Serif"/>
              </a:rPr>
              <a:t>, </a:t>
            </a:r>
          </a:p>
          <a:p>
            <a:pPr algn="l"/>
            <a:r>
              <a:rPr lang="vi-VN" b="0" i="0">
                <a:solidFill>
                  <a:srgbClr val="444444"/>
                </a:solidFill>
                <a:effectLst/>
                <a:latin typeface="PT Serif"/>
              </a:rPr>
              <a:t>biểu đồ hoạt động, biểu đồ tuần tự</a:t>
            </a:r>
          </a:p>
          <a:p>
            <a:pPr algn="l"/>
            <a:endParaRPr lang="vi-VN" b="0" i="0">
              <a:solidFill>
                <a:srgbClr val="444444"/>
              </a:solidFill>
              <a:effectLst/>
              <a:latin typeface="PT Serif"/>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144</a:t>
            </a:fld>
            <a:endParaRPr lang="en-US"/>
          </a:p>
        </p:txBody>
      </p:sp>
    </p:spTree>
    <p:extLst>
      <p:ext uri="{BB962C8B-B14F-4D97-AF65-F5344CB8AC3E}">
        <p14:creationId xmlns:p14="http://schemas.microsoft.com/office/powerpoint/2010/main" val="5522454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444444"/>
                </a:solidFill>
                <a:effectLst/>
                <a:latin typeface="PT Serif"/>
              </a:rPr>
              <a:t>Phân rã hệ thống thành các thành phần</a:t>
            </a:r>
          </a:p>
          <a:p>
            <a:pPr algn="l"/>
            <a:r>
              <a:rPr lang="vi-VN" b="0" i="0">
                <a:solidFill>
                  <a:srgbClr val="444444"/>
                </a:solidFill>
                <a:effectLst/>
                <a:latin typeface="PT Serif"/>
              </a:rPr>
              <a:t>Trình bày rõ ràng hơn trong C4</a:t>
            </a:r>
          </a:p>
        </p:txBody>
      </p:sp>
      <p:sp>
        <p:nvSpPr>
          <p:cNvPr id="4" name="Slide Number Placeholder 3"/>
          <p:cNvSpPr>
            <a:spLocks noGrp="1"/>
          </p:cNvSpPr>
          <p:nvPr>
            <p:ph type="sldNum" sz="quarter" idx="5"/>
          </p:nvPr>
        </p:nvSpPr>
        <p:spPr/>
        <p:txBody>
          <a:bodyPr/>
          <a:lstStyle/>
          <a:p>
            <a:fld id="{C275CD8D-B1D9-4658-A4F0-38CA8D83ED5D}" type="slidenum">
              <a:rPr lang="en-US" smtClean="0"/>
              <a:t>145</a:t>
            </a:fld>
            <a:endParaRPr lang="en-US"/>
          </a:p>
        </p:txBody>
      </p:sp>
    </p:spTree>
    <p:extLst>
      <p:ext uri="{BB962C8B-B14F-4D97-AF65-F5344CB8AC3E}">
        <p14:creationId xmlns:p14="http://schemas.microsoft.com/office/powerpoint/2010/main" val="31979249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444444"/>
                </a:solidFill>
                <a:effectLst/>
                <a:latin typeface="PT Serif"/>
              </a:rPr>
              <a:t>KTVT nhằm mô tả chi tiết cách gán sản phẩm phần mềm của hệ thống vào các máy tính cụ thể</a:t>
            </a:r>
          </a:p>
          <a:p>
            <a:pPr algn="l"/>
            <a:r>
              <a:rPr lang="vi-VN" b="0" i="0">
                <a:solidFill>
                  <a:srgbClr val="444444"/>
                </a:solidFill>
                <a:effectLst/>
                <a:latin typeface="PT Serif"/>
              </a:rPr>
              <a:t>Sử dụng biểu đồ thành phần và biểu đồ triển khai</a:t>
            </a:r>
          </a:p>
          <a:p>
            <a:pPr algn="l"/>
            <a:endParaRPr lang="vi-VN" b="0" i="0">
              <a:solidFill>
                <a:srgbClr val="444444"/>
              </a:solidFill>
              <a:effectLst/>
              <a:latin typeface="PT Serif"/>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146</a:t>
            </a:fld>
            <a:endParaRPr lang="en-US"/>
          </a:p>
        </p:txBody>
      </p:sp>
    </p:spTree>
    <p:extLst>
      <p:ext uri="{BB962C8B-B14F-4D97-AF65-F5344CB8AC3E}">
        <p14:creationId xmlns:p14="http://schemas.microsoft.com/office/powerpoint/2010/main" val="10221130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b="0" i="0">
              <a:solidFill>
                <a:srgbClr val="444444"/>
              </a:solidFill>
              <a:effectLst/>
              <a:latin typeface="PT Serif"/>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147</a:t>
            </a:fld>
            <a:endParaRPr lang="en-US"/>
          </a:p>
        </p:txBody>
      </p:sp>
    </p:spTree>
    <p:extLst>
      <p:ext uri="{BB962C8B-B14F-4D97-AF65-F5344CB8AC3E}">
        <p14:creationId xmlns:p14="http://schemas.microsoft.com/office/powerpoint/2010/main" val="32550644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b="0" i="0">
              <a:solidFill>
                <a:srgbClr val="444444"/>
              </a:solidFill>
              <a:effectLst/>
              <a:latin typeface="PT Serif"/>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148</a:t>
            </a:fld>
            <a:endParaRPr lang="en-US"/>
          </a:p>
        </p:txBody>
      </p:sp>
    </p:spTree>
    <p:extLst>
      <p:ext uri="{BB962C8B-B14F-4D97-AF65-F5344CB8AC3E}">
        <p14:creationId xmlns:p14="http://schemas.microsoft.com/office/powerpoint/2010/main" val="27785235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149</a:t>
            </a:fld>
            <a:endParaRPr lang="en-US"/>
          </a:p>
        </p:txBody>
      </p:sp>
    </p:spTree>
    <p:extLst>
      <p:ext uri="{BB962C8B-B14F-4D97-AF65-F5344CB8AC3E}">
        <p14:creationId xmlns:p14="http://schemas.microsoft.com/office/powerpoint/2010/main" val="3358432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17BBEDB-A503-4152-AE68-83AAB723B572}" type="datetime1">
              <a:rPr lang="en-US" smtClean="0"/>
              <a:t>2/20/23</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r>
              <a:rPr lang="en-US"/>
              <a:t>Hà Nội - 2021</a:t>
            </a: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D22F896-40B5-4ADD-8801-0D06FADFA095}"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descr="Text&#10;&#10;Description automatically generated">
            <a:extLst>
              <a:ext uri="{FF2B5EF4-FFF2-40B4-BE49-F238E27FC236}">
                <a16:creationId xmlns:a16="http://schemas.microsoft.com/office/drawing/2014/main" id="{50B60F61-1745-1E43-884B-CFBF51FAD364}"/>
              </a:ext>
            </a:extLst>
          </p:cNvPr>
          <p:cNvPicPr>
            <a:picLocks noChangeAspect="1"/>
          </p:cNvPicPr>
          <p:nvPr userDrawn="1"/>
        </p:nvPicPr>
        <p:blipFill>
          <a:blip r:embed="rId2"/>
          <a:stretch>
            <a:fillRect/>
          </a:stretch>
        </p:blipFill>
        <p:spPr>
          <a:xfrm>
            <a:off x="4400015" y="279813"/>
            <a:ext cx="3135067" cy="842549"/>
          </a:xfrm>
          <a:prstGeom prst="rect">
            <a:avLst/>
          </a:prstGeom>
        </p:spPr>
      </p:pic>
    </p:spTree>
    <p:extLst>
      <p:ext uri="{BB962C8B-B14F-4D97-AF65-F5344CB8AC3E}">
        <p14:creationId xmlns:p14="http://schemas.microsoft.com/office/powerpoint/2010/main" val="367586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5F61A1-BE8C-4EBA-95E1-2A379DA8AD0C}" type="datetime1">
              <a:rPr lang="en-US" smtClean="0"/>
              <a:t>2/20/23</a:t>
            </a:fld>
            <a:endParaRPr lang="en-US"/>
          </a:p>
        </p:txBody>
      </p:sp>
      <p:sp>
        <p:nvSpPr>
          <p:cNvPr id="5" name="Footer Placeholder 4"/>
          <p:cNvSpPr>
            <a:spLocks noGrp="1"/>
          </p:cNvSpPr>
          <p:nvPr>
            <p:ph type="ftr" sz="quarter" idx="11"/>
          </p:nvPr>
        </p:nvSpPr>
        <p:spPr/>
        <p:txBody>
          <a:bodyPr/>
          <a:lstStyle/>
          <a:p>
            <a:r>
              <a:rPr lang="en-US"/>
              <a:t>Hà Nội - 2021</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20142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14C2C-6528-4E5E-86EC-350187C5F982}" type="datetime1">
              <a:rPr lang="en-US" smtClean="0"/>
              <a:t>2/20/23</a:t>
            </a:fld>
            <a:endParaRPr lang="en-US"/>
          </a:p>
        </p:txBody>
      </p:sp>
      <p:sp>
        <p:nvSpPr>
          <p:cNvPr id="5" name="Footer Placeholder 4"/>
          <p:cNvSpPr>
            <a:spLocks noGrp="1"/>
          </p:cNvSpPr>
          <p:nvPr>
            <p:ph type="ftr" sz="quarter" idx="11"/>
          </p:nvPr>
        </p:nvSpPr>
        <p:spPr/>
        <p:txBody>
          <a:bodyPr/>
          <a:lstStyle/>
          <a:p>
            <a:r>
              <a:rPr lang="en-US"/>
              <a:t>Hà Nội - 2021</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43603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78639-56E6-4CEE-B084-82614D84C125}" type="datetime1">
              <a:rPr lang="en-US" smtClean="0"/>
              <a:t>2/20/23</a:t>
            </a:fld>
            <a:endParaRPr lang="en-US"/>
          </a:p>
        </p:txBody>
      </p:sp>
      <p:sp>
        <p:nvSpPr>
          <p:cNvPr id="5" name="Footer Placeholder 4"/>
          <p:cNvSpPr>
            <a:spLocks noGrp="1"/>
          </p:cNvSpPr>
          <p:nvPr>
            <p:ph type="ftr" sz="quarter" idx="11"/>
          </p:nvPr>
        </p:nvSpPr>
        <p:spPr/>
        <p:txBody>
          <a:bodyPr/>
          <a:lstStyle/>
          <a:p>
            <a:r>
              <a:rPr lang="en-US"/>
              <a:t>Hà Nội - 2021</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324181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5BED1309-5266-4598-81D6-4EA384003F2E}" type="datetime1">
              <a:rPr lang="en-US" smtClean="0"/>
              <a:t>2/20/23</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r>
              <a:rPr lang="en-US"/>
              <a:t>Hà Nội - 2021</a:t>
            </a: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D22F896-40B5-4ADD-8801-0D06FADFA095}"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83599896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D4FE14-6222-452A-BB6A-EEA9F2D10455}" type="datetime1">
              <a:rPr lang="en-US" smtClean="0"/>
              <a:t>2/20/23</a:t>
            </a:fld>
            <a:endParaRPr lang="en-US"/>
          </a:p>
        </p:txBody>
      </p:sp>
      <p:sp>
        <p:nvSpPr>
          <p:cNvPr id="6" name="Footer Placeholder 5"/>
          <p:cNvSpPr>
            <a:spLocks noGrp="1"/>
          </p:cNvSpPr>
          <p:nvPr>
            <p:ph type="ftr" sz="quarter" idx="11"/>
          </p:nvPr>
        </p:nvSpPr>
        <p:spPr/>
        <p:txBody>
          <a:bodyPr/>
          <a:lstStyle/>
          <a:p>
            <a:r>
              <a:rPr lang="en-US"/>
              <a:t>Hà Nội - 2021</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302190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F0412A-73B4-4EB8-A45D-D6A728B3FFBF}" type="datetime1">
              <a:rPr lang="en-US" smtClean="0"/>
              <a:t>2/20/23</a:t>
            </a:fld>
            <a:endParaRPr lang="en-US"/>
          </a:p>
        </p:txBody>
      </p:sp>
      <p:sp>
        <p:nvSpPr>
          <p:cNvPr id="8" name="Footer Placeholder 7"/>
          <p:cNvSpPr>
            <a:spLocks noGrp="1"/>
          </p:cNvSpPr>
          <p:nvPr>
            <p:ph type="ftr" sz="quarter" idx="11"/>
          </p:nvPr>
        </p:nvSpPr>
        <p:spPr/>
        <p:txBody>
          <a:bodyPr/>
          <a:lstStyle/>
          <a:p>
            <a:r>
              <a:rPr lang="en-US"/>
              <a:t>Hà Nội - 2021</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8824958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239E8E-1551-4FA9-8E9D-E266113A6930}" type="datetime1">
              <a:rPr lang="en-US" smtClean="0"/>
              <a:t>2/20/23</a:t>
            </a:fld>
            <a:endParaRPr lang="en-US"/>
          </a:p>
        </p:txBody>
      </p:sp>
      <p:sp>
        <p:nvSpPr>
          <p:cNvPr id="4" name="Footer Placeholder 3"/>
          <p:cNvSpPr>
            <a:spLocks noGrp="1"/>
          </p:cNvSpPr>
          <p:nvPr>
            <p:ph type="ftr" sz="quarter" idx="11"/>
          </p:nvPr>
        </p:nvSpPr>
        <p:spPr/>
        <p:txBody>
          <a:bodyPr/>
          <a:lstStyle/>
          <a:p>
            <a:r>
              <a:rPr lang="en-US"/>
              <a:t>Hà Nội - 2021</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39905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2203D-2DD2-4598-9760-EE3396231059}" type="datetime1">
              <a:rPr lang="en-US" smtClean="0"/>
              <a:t>2/20/23</a:t>
            </a:fld>
            <a:endParaRPr lang="en-US"/>
          </a:p>
        </p:txBody>
      </p:sp>
      <p:sp>
        <p:nvSpPr>
          <p:cNvPr id="3" name="Footer Placeholder 2"/>
          <p:cNvSpPr>
            <a:spLocks noGrp="1"/>
          </p:cNvSpPr>
          <p:nvPr>
            <p:ph type="ftr" sz="quarter" idx="11"/>
          </p:nvPr>
        </p:nvSpPr>
        <p:spPr/>
        <p:txBody>
          <a:bodyPr/>
          <a:lstStyle/>
          <a:p>
            <a:r>
              <a:rPr lang="en-US"/>
              <a:t>Hà Nội - 2021</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2193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2D10D21A-C55A-4FEA-B9BE-3A140EB892AE}" type="datetime1">
              <a:rPr lang="en-US" smtClean="0"/>
              <a:t>2/20/23</a:t>
            </a:fld>
            <a:endParaRPr lang="en-US"/>
          </a:p>
        </p:txBody>
      </p:sp>
      <p:sp>
        <p:nvSpPr>
          <p:cNvPr id="6" name="Footer Placeholder 5"/>
          <p:cNvSpPr>
            <a:spLocks noGrp="1"/>
          </p:cNvSpPr>
          <p:nvPr>
            <p:ph type="ftr" sz="quarter" idx="11"/>
          </p:nvPr>
        </p:nvSpPr>
        <p:spPr>
          <a:xfrm>
            <a:off x="2103620" y="6375679"/>
            <a:ext cx="3482179" cy="345796"/>
          </a:xfrm>
        </p:spPr>
        <p:txBody>
          <a:bodyPr/>
          <a:lstStyle/>
          <a:p>
            <a:r>
              <a:rPr lang="en-US"/>
              <a:t>Hà Nội - 2021</a:t>
            </a:r>
          </a:p>
        </p:txBody>
      </p:sp>
      <p:sp>
        <p:nvSpPr>
          <p:cNvPr id="7" name="Slide Number Placeholder 6"/>
          <p:cNvSpPr>
            <a:spLocks noGrp="1"/>
          </p:cNvSpPr>
          <p:nvPr>
            <p:ph type="sldNum" sz="quarter" idx="12"/>
          </p:nvPr>
        </p:nvSpPr>
        <p:spPr>
          <a:xfrm>
            <a:off x="5691014" y="6375679"/>
            <a:ext cx="1232456" cy="345796"/>
          </a:xfrm>
        </p:spPr>
        <p:txBody>
          <a:bodyPr/>
          <a:lstStyle/>
          <a:p>
            <a:fld id="{6D22F896-40B5-4ADD-8801-0D06FADFA095}"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39711585"/>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1273A5B5-7BB0-4302-B807-2BF03A3A3B37}" type="datetime1">
              <a:rPr lang="en-US" smtClean="0"/>
              <a:t>2/20/23</a:t>
            </a:fld>
            <a:endParaRPr lang="en-US"/>
          </a:p>
        </p:txBody>
      </p:sp>
      <p:sp>
        <p:nvSpPr>
          <p:cNvPr id="6" name="Footer Placeholder 5"/>
          <p:cNvSpPr>
            <a:spLocks noGrp="1"/>
          </p:cNvSpPr>
          <p:nvPr>
            <p:ph type="ftr" sz="quarter" idx="11"/>
          </p:nvPr>
        </p:nvSpPr>
        <p:spPr>
          <a:xfrm>
            <a:off x="2103621" y="6375679"/>
            <a:ext cx="3482178" cy="345796"/>
          </a:xfrm>
        </p:spPr>
        <p:txBody>
          <a:bodyPr/>
          <a:lstStyle/>
          <a:p>
            <a:r>
              <a:rPr lang="en-US"/>
              <a:t>Hà Nội - 2021</a:t>
            </a:r>
          </a:p>
        </p:txBody>
      </p:sp>
      <p:sp>
        <p:nvSpPr>
          <p:cNvPr id="7" name="Slide Number Placeholder 6"/>
          <p:cNvSpPr>
            <a:spLocks noGrp="1"/>
          </p:cNvSpPr>
          <p:nvPr>
            <p:ph type="sldNum" sz="quarter" idx="12"/>
          </p:nvPr>
        </p:nvSpPr>
        <p:spPr>
          <a:xfrm>
            <a:off x="5687568" y="6375679"/>
            <a:ext cx="1234440" cy="345796"/>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8671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5072091-5E11-4D5C-B42B-9F87D3932609}" type="datetime1">
              <a:rPr lang="en-US" smtClean="0"/>
              <a:t>2/20/23</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Hà Nội - 2021</a:t>
            </a: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D22F896-40B5-4ADD-8801-0D06FADFA095}" type="slidenum">
              <a:rPr lang="en-US" smtClean="0"/>
              <a:pPr/>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descr="Text&#10;&#10;Description automatically generated">
            <a:extLst>
              <a:ext uri="{FF2B5EF4-FFF2-40B4-BE49-F238E27FC236}">
                <a16:creationId xmlns:a16="http://schemas.microsoft.com/office/drawing/2014/main" id="{05C11D08-A96D-C042-8C5E-F627CFAA89E9}"/>
              </a:ext>
            </a:extLst>
          </p:cNvPr>
          <p:cNvPicPr>
            <a:picLocks noChangeAspect="1"/>
          </p:cNvPicPr>
          <p:nvPr userDrawn="1"/>
        </p:nvPicPr>
        <p:blipFill>
          <a:blip r:embed="rId13"/>
          <a:stretch>
            <a:fillRect/>
          </a:stretch>
        </p:blipFill>
        <p:spPr>
          <a:xfrm>
            <a:off x="4494079" y="119750"/>
            <a:ext cx="2505343" cy="673311"/>
          </a:xfrm>
          <a:prstGeom prst="rect">
            <a:avLst/>
          </a:prstGeom>
        </p:spPr>
      </p:pic>
    </p:spTree>
    <p:extLst>
      <p:ext uri="{BB962C8B-B14F-4D97-AF65-F5344CB8AC3E}">
        <p14:creationId xmlns:p14="http://schemas.microsoft.com/office/powerpoint/2010/main" val="351650161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mailto:cuongnv90@utt.edu.v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slideshare.net/tcng3716/ebay-architectur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softwaresecretweapons.com/jspwiki/resources/presentations/Sun_eBay6-2_forWeb.pdf"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2"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472793" y="2328334"/>
            <a:ext cx="7334781" cy="1367896"/>
          </a:xfrm>
        </p:spPr>
        <p:txBody>
          <a:bodyPr>
            <a:normAutofit/>
          </a:bodyPr>
          <a:lstStyle/>
          <a:p>
            <a:pPr algn="ctr"/>
            <a:r>
              <a:rPr lang="en-US" sz="4000" err="1">
                <a:latin typeface="Times New Roman" panose="02020603050405020304" pitchFamily="18" charset="0"/>
                <a:cs typeface="Times New Roman" panose="02020603050405020304" pitchFamily="18" charset="0"/>
              </a:rPr>
              <a:t>Kiến</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trúc</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và</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thiết</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kế</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phần</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mềm</a:t>
            </a:r>
            <a:endParaRPr lang="en-US" sz="400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959221"/>
            <a:ext cx="6857999" cy="595846"/>
          </a:xfrm>
        </p:spPr>
        <p:txBody>
          <a:bodyPr>
            <a:normAutofit fontScale="92500" lnSpcReduction="20000"/>
          </a:bodyPr>
          <a:lstStyle/>
          <a:p>
            <a:pPr algn="ctr"/>
            <a:r>
              <a:rPr lang="en-US" err="1">
                <a:latin typeface="Times New Roman" panose="02020603050405020304" pitchFamily="18" charset="0"/>
                <a:cs typeface="Times New Roman" panose="02020603050405020304" pitchFamily="18" charset="0"/>
              </a:rPr>
              <a:t>Đại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học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tải</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382C-89EE-4E74-BA14-8D2C1A987573}"/>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Nội</a:t>
            </a:r>
            <a:r>
              <a:rPr lang="en-US">
                <a:latin typeface="Times New Roman" panose="02020603050405020304" pitchFamily="18" charset="0"/>
                <a:cs typeface="Times New Roman" panose="02020603050405020304" pitchFamily="18" charset="0"/>
              </a:rPr>
              <a:t> dung </a:t>
            </a:r>
            <a:r>
              <a:rPr lang="en-US" err="1">
                <a:latin typeface="Times New Roman" panose="02020603050405020304" pitchFamily="18" charset="0"/>
                <a:cs typeface="Times New Roman" panose="02020603050405020304" pitchFamily="18" charset="0"/>
              </a:rPr>
              <a:t>môn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học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1C1B50-0883-4FAA-9550-12BEF736454F}"/>
              </a:ext>
            </a:extLst>
          </p:cNvPr>
          <p:cNvSpPr>
            <a:spLocks noGrp="1"/>
          </p:cNvSpPr>
          <p:nvPr>
            <p:ph idx="1"/>
          </p:nvPr>
        </p:nvSpPr>
        <p:spPr>
          <a:xfrm>
            <a:off x="1023847" y="2210299"/>
            <a:ext cx="9905999" cy="3541714"/>
          </a:xfrm>
        </p:spPr>
        <p:txBody>
          <a:bodyPr>
            <a:normAutofit/>
          </a:bodyPr>
          <a:lstStyle/>
          <a:p>
            <a:r>
              <a:rPr lang="en-US" sz="2200" u="sng" err="1">
                <a:latin typeface="Times New Roman" panose="02020603050405020304" pitchFamily="18" charset="0"/>
                <a:cs typeface="Times New Roman" panose="02020603050405020304" pitchFamily="18" charset="0"/>
              </a:rPr>
              <a:t>Chương</a:t>
            </a:r>
            <a:r>
              <a:rPr lang="en-US" sz="2200" u="sng">
                <a:latin typeface="Times New Roman" panose="02020603050405020304" pitchFamily="18" charset="0"/>
                <a:cs typeface="Times New Roman" panose="02020603050405020304" pitchFamily="18" charset="0"/>
              </a:rPr>
              <a:t> 5</a:t>
            </a:r>
            <a:r>
              <a:rPr lang="en-US" sz="2200">
                <a:latin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kế</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err="1">
                <a:effectLst/>
                <a:latin typeface="Times New Roman" panose="02020603050405020304" pitchFamily="18" charset="0"/>
                <a:ea typeface="Times New Roman" panose="02020603050405020304" pitchFamily="18" charset="0"/>
              </a:rPr>
              <a:t>Khái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niệm</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phân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loại</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mẫu</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thiết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kế</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err="1">
                <a:effectLst/>
                <a:latin typeface="Times New Roman" panose="02020603050405020304" pitchFamily="18" charset="0"/>
                <a:ea typeface="Times New Roman" panose="02020603050405020304" pitchFamily="18" charset="0"/>
              </a:rPr>
              <a:t>Các</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mẫu</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thiết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kế</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trong</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tạo</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dựng</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err="1">
                <a:effectLst/>
                <a:latin typeface="Times New Roman" panose="02020603050405020304" pitchFamily="18" charset="0"/>
                <a:ea typeface="Times New Roman" panose="02020603050405020304" pitchFamily="18" charset="0"/>
              </a:rPr>
              <a:t>Các</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mẫu</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thiết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kế</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cấu</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trúc</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err="1">
                <a:effectLst/>
                <a:latin typeface="Times New Roman" panose="02020603050405020304" pitchFamily="18" charset="0"/>
                <a:ea typeface="Times New Roman" panose="02020603050405020304" pitchFamily="18" charset="0"/>
              </a:rPr>
              <a:t>Các</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mẫu</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thiết</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kế</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hành</a:t>
            </a:r>
            <a:r>
              <a:rPr lang="en-US">
                <a:effectLst/>
                <a:latin typeface="Times New Roman" panose="02020603050405020304" pitchFamily="18" charset="0"/>
                <a:ea typeface="Times New Roman" panose="02020603050405020304" pitchFamily="18" charset="0"/>
              </a:rPr>
              <a:t> vi</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71931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Mức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độ</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trừu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tượng</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200000"/>
              </a:lnSpc>
            </a:pPr>
            <a:endParaRPr lang="en-US" sz="2400">
              <a:latin typeface="Times New Roman" panose="02020603050405020304" pitchFamily="18" charset="0"/>
              <a:cs typeface="Times New Roman" panose="02020603050405020304" pitchFamily="18" charset="0"/>
            </a:endParaRPr>
          </a:p>
          <a:p>
            <a:pPr lvl="2"/>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A6168210-33BA-4A4E-9A93-F3C1DB0E392A}"/>
              </a:ext>
            </a:extLst>
          </p:cNvPr>
          <p:cNvPicPr>
            <a:picLocks noChangeAspect="1" noChangeArrowheads="1"/>
          </p:cNvPicPr>
          <p:nvPr/>
        </p:nvPicPr>
        <p:blipFill>
          <a:blip r:embed="rId3" cstate="print"/>
          <a:srcRect/>
          <a:stretch>
            <a:fillRect/>
          </a:stretch>
        </p:blipFill>
        <p:spPr bwMode="auto">
          <a:xfrm>
            <a:off x="1141410" y="1796934"/>
            <a:ext cx="10168273" cy="4813965"/>
          </a:xfrm>
          <a:prstGeom prst="rect">
            <a:avLst/>
          </a:prstGeom>
          <a:noFill/>
          <a:ln w="9525">
            <a:noFill/>
            <a:miter lim="800000"/>
            <a:headEnd/>
            <a:tailEnd/>
          </a:ln>
        </p:spPr>
      </p:pic>
    </p:spTree>
    <p:extLst>
      <p:ext uri="{BB962C8B-B14F-4D97-AF65-F5344CB8AC3E}">
        <p14:creationId xmlns:p14="http://schemas.microsoft.com/office/powerpoint/2010/main" val="21917720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Web Services</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marL="515938" lvl="2" indent="0">
              <a:lnSpc>
                <a:spcPct val="150000"/>
              </a:lnSpc>
              <a:buNone/>
            </a:pPr>
            <a:r>
              <a:rPr lang="en-US" sz="2200">
                <a:latin typeface="Times New Roman" panose="02020603050405020304" pitchFamily="18" charset="0"/>
                <a:cs typeface="Times New Roman" panose="02020603050405020304" pitchFamily="18" charset="0"/>
              </a:rPr>
              <a:t>-</a:t>
            </a:r>
            <a:r>
              <a:rPr lang="en-US" sz="2200" err="1">
                <a:latin typeface="Times New Roman" panose="02020603050405020304" pitchFamily="18" charset="0"/>
                <a:cs typeface="Times New Roman" panose="02020603050405020304" pitchFamily="18" charset="0"/>
              </a:rPr>
              <a:t>Dịch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vụ</a:t>
            </a:r>
            <a:r>
              <a:rPr lang="en-US" sz="2200">
                <a:latin typeface="Times New Roman" panose="02020603050405020304" pitchFamily="18" charset="0"/>
                <a:cs typeface="Times New Roman" panose="02020603050405020304" pitchFamily="18" charset="0"/>
              </a:rPr>
              <a:t> web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coi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truy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trên</a:t>
            </a:r>
            <a:r>
              <a:rPr lang="en-US" sz="2200">
                <a:latin typeface="Times New Roman" panose="02020603050405020304" pitchFamily="18" charset="0"/>
                <a:cs typeface="Times New Roman" panose="02020603050405020304" pitchFamily="18" charset="0"/>
              </a:rPr>
              <a:t> web</a:t>
            </a:r>
          </a:p>
          <a:p>
            <a:pPr marL="515938" lvl="2" indent="0">
              <a:lnSpc>
                <a:spcPct val="150000"/>
              </a:lnSpc>
              <a:buNone/>
            </a:pP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mềm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định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bởi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URI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giao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định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nghĩa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triển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dưới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tạo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tác</a:t>
            </a:r>
            <a:r>
              <a:rPr lang="en-US" sz="2200">
                <a:latin typeface="Times New Roman" panose="02020603050405020304" pitchFamily="18" charset="0"/>
                <a:cs typeface="Times New Roman" panose="02020603050405020304" pitchFamily="18" charset="0"/>
              </a:rPr>
              <a:t> XML. </a:t>
            </a:r>
            <a:r>
              <a:rPr lang="en-US" sz="2200" err="1">
                <a:latin typeface="Times New Roman" panose="02020603050405020304" pitchFamily="18" charset="0"/>
                <a:cs typeface="Times New Roman" panose="02020603050405020304" pitchFamily="18" charset="0"/>
              </a:rPr>
              <a:t>Dịch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vụ</a:t>
            </a:r>
            <a:r>
              <a:rPr lang="en-US" sz="2200">
                <a:latin typeface="Times New Roman" panose="02020603050405020304" pitchFamily="18" charset="0"/>
                <a:cs typeface="Times New Roman" panose="02020603050405020304" pitchFamily="18" charset="0"/>
              </a:rPr>
              <a:t> Web </a:t>
            </a:r>
            <a:r>
              <a:rPr lang="en-US" sz="2200" err="1">
                <a:latin typeface="Times New Roman" panose="02020603050405020304" pitchFamily="18" charset="0"/>
                <a:cs typeface="Times New Roman" panose="02020603050405020304" pitchFamily="18" charset="0"/>
              </a:rPr>
              <a:t>hỗ</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tương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trực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tiếp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với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nhân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mềm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bằng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điệp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trên</a:t>
            </a:r>
            <a:r>
              <a:rPr lang="en-US" sz="2200">
                <a:latin typeface="Times New Roman" panose="02020603050405020304" pitchFamily="18" charset="0"/>
                <a:cs typeface="Times New Roman" panose="02020603050405020304" pitchFamily="18" charset="0"/>
              </a:rPr>
              <a:t> XML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trao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đổi</a:t>
            </a:r>
            <a:r>
              <a:rPr lang="en-US" sz="2200">
                <a:latin typeface="Times New Roman" panose="02020603050405020304" pitchFamily="18" charset="0"/>
                <a:cs typeface="Times New Roman" panose="02020603050405020304" pitchFamily="18" charset="0"/>
              </a:rPr>
              <a:t> qua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giao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trên</a:t>
            </a:r>
            <a:r>
              <a:rPr lang="en-US" sz="2200">
                <a:latin typeface="Times New Roman" panose="02020603050405020304" pitchFamily="18" charset="0"/>
                <a:cs typeface="Times New Roman" panose="02020603050405020304" pitchFamily="18" charset="0"/>
              </a:rPr>
              <a:t> Internet</a:t>
            </a: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65931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4000" err="1">
                <a:latin typeface="Times New Roman" panose="02020603050405020304" pitchFamily="18" charset="0"/>
                <a:cs typeface="Times New Roman" panose="02020603050405020304" pitchFamily="18" charset="0"/>
              </a:rPr>
              <a:t>Các</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thành</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phần</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của</a:t>
            </a:r>
            <a:r>
              <a:rPr lang="en-US" sz="4000">
                <a:latin typeface="Times New Roman" panose="02020603050405020304" pitchFamily="18" charset="0"/>
                <a:cs typeface="Times New Roman" panose="02020603050405020304" pitchFamily="18" charset="0"/>
              </a:rPr>
              <a:t> webservices</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r>
              <a:rPr lang="en-US" dirty="0">
                <a:latin typeface="Times New Roman" panose="02020603050405020304" pitchFamily="18" charset="0"/>
                <a:cs typeface="Times New Roman" panose="02020603050405020304" pitchFamily="18" charset="0"/>
              </a:rPr>
              <a:t>SOAP (</a:t>
            </a:r>
            <a:r>
              <a:rPr lang="en-US" b="0" i="0" dirty="0">
                <a:effectLst/>
                <a:latin typeface="Times New Roman" panose="02020603050405020304" pitchFamily="18" charset="0"/>
                <a:cs typeface="Times New Roman" panose="02020603050405020304" pitchFamily="18" charset="0"/>
              </a:rPr>
              <a:t>Simple Object Access Protocol)</a:t>
            </a:r>
            <a:endParaRPr lang="en-US" dirty="0">
              <a:latin typeface="Times New Roman" panose="02020603050405020304" pitchFamily="18" charset="0"/>
              <a:cs typeface="Times New Roman" panose="02020603050405020304" pitchFamily="18" charset="0"/>
            </a:endParaRPr>
          </a:p>
          <a:p>
            <a:pPr lvl="2">
              <a:lnSpc>
                <a:spcPct val="150000"/>
              </a:lnSpc>
            </a:pP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bởi</a:t>
            </a:r>
            <a:r>
              <a:rPr lang="en-US" sz="2000" dirty="0">
                <a:latin typeface="Times New Roman" panose="02020603050405020304" pitchFamily="18" charset="0"/>
                <a:cs typeface="Times New Roman" panose="02020603050405020304" pitchFamily="18" charset="0"/>
              </a:rPr>
              <a:t> Microsoft.  </a:t>
            </a:r>
            <a:r>
              <a:rPr lang="en-US" sz="2000" dirty="0" err="1">
                <a:latin typeface="Times New Roman" panose="02020603050405020304" pitchFamily="18" charset="0"/>
                <a:cs typeface="Times New Roman" panose="02020603050405020304" pitchFamily="18" charset="0"/>
              </a:rPr>
              <a:t>Dựa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XML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services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tin</a:t>
            </a:r>
          </a:p>
          <a:p>
            <a:pPr lvl="1">
              <a:lnSpc>
                <a:spcPct val="150000"/>
              </a:lnSpc>
            </a:pPr>
            <a:r>
              <a:rPr lang="en-US" dirty="0">
                <a:latin typeface="Times New Roman" panose="02020603050405020304" pitchFamily="18" charset="0"/>
                <a:cs typeface="Times New Roman" panose="02020603050405020304" pitchFamily="18" charset="0"/>
              </a:rPr>
              <a:t>WSDL (web services description language)</a:t>
            </a:r>
          </a:p>
          <a:p>
            <a:pPr lvl="2" algn="just"/>
            <a:r>
              <a:rPr lang="vi-VN" sz="2000" b="0" i="0" dirty="0">
                <a:effectLst/>
                <a:latin typeface="Times New Roman" panose="02020603050405020304" pitchFamily="18" charset="0"/>
                <a:cs typeface="Times New Roman" panose="02020603050405020304" pitchFamily="18" charset="0"/>
              </a:rPr>
              <a:t>WSDL là một tài liệu xml chứa thông tin về các web service như tên phương thức, tham số phương thức và cách truy cập nó.</a:t>
            </a:r>
          </a:p>
          <a:p>
            <a:pPr lvl="1">
              <a:lnSpc>
                <a:spcPct val="150000"/>
              </a:lnSpc>
            </a:pPr>
            <a:r>
              <a:rPr lang="en-US" dirty="0">
                <a:latin typeface="Times New Roman" panose="02020603050405020304" pitchFamily="18" charset="0"/>
                <a:cs typeface="Times New Roman" panose="02020603050405020304" pitchFamily="18" charset="0"/>
              </a:rPr>
              <a:t>WS-BPEL / UDDI</a:t>
            </a:r>
          </a:p>
          <a:p>
            <a:pPr lvl="2">
              <a:lnSpc>
                <a:spcPct val="150000"/>
              </a:lnSpc>
            </a:pP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chuẩn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74711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4000" err="1">
                <a:latin typeface="Times New Roman" panose="02020603050405020304" pitchFamily="18" charset="0"/>
                <a:cs typeface="Times New Roman" panose="02020603050405020304" pitchFamily="18" charset="0"/>
              </a:rPr>
              <a:t>Xây</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dựng</a:t>
            </a:r>
            <a:r>
              <a:rPr lang="en-US" sz="4000">
                <a:latin typeface="Times New Roman" panose="02020603050405020304" pitchFamily="18" charset="0"/>
                <a:cs typeface="Times New Roman" panose="02020603050405020304" pitchFamily="18" charset="0"/>
              </a:rPr>
              <a:t> SOAP</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r>
              <a:rPr lang="en-US" sz="2200" dirty="0">
                <a:latin typeface="Times New Roman" panose="02020603050405020304" pitchFamily="18" charset="0"/>
                <a:cs typeface="Times New Roman" panose="02020603050405020304" pitchFamily="18" charset="0"/>
              </a:rPr>
              <a:t>SOAP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file XML </a:t>
            </a:r>
            <a:r>
              <a:rPr lang="en-US" sz="2200" dirty="0" err="1">
                <a:latin typeface="Times New Roman" panose="02020603050405020304" pitchFamily="18" charset="0"/>
                <a:cs typeface="Times New Roman" panose="02020603050405020304" pitchFamily="18" charset="0"/>
              </a:rPr>
              <a:t>thường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sau</a:t>
            </a:r>
            <a:endParaRPr lang="en-US" sz="2200" dirty="0">
              <a:latin typeface="Times New Roman" panose="02020603050405020304" pitchFamily="18" charset="0"/>
              <a:cs typeface="Times New Roman" panose="02020603050405020304" pitchFamily="18" charset="0"/>
            </a:endParaRPr>
          </a:p>
          <a:p>
            <a:pPr lvl="1">
              <a:lnSpc>
                <a:spcPct val="150000"/>
              </a:lnSpc>
            </a:pP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tử</a:t>
            </a:r>
            <a:r>
              <a:rPr lang="en-US" sz="2200" dirty="0">
                <a:latin typeface="Times New Roman" panose="02020603050405020304" pitchFamily="18" charset="0"/>
                <a:cs typeface="Times New Roman" panose="02020603050405020304" pitchFamily="18" charset="0"/>
              </a:rPr>
              <a:t> Envelope: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file XML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SOAP</a:t>
            </a:r>
          </a:p>
          <a:p>
            <a:pPr lvl="1">
              <a:lnSpc>
                <a:spcPct val="150000"/>
              </a:lnSpc>
            </a:pP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tử</a:t>
            </a:r>
            <a:r>
              <a:rPr lang="en-US" sz="2200" dirty="0">
                <a:latin typeface="Times New Roman" panose="02020603050405020304" pitchFamily="18" charset="0"/>
                <a:cs typeface="Times New Roman" panose="02020603050405020304" pitchFamily="18" charset="0"/>
              </a:rPr>
              <a:t> Header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tiêu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đề</a:t>
            </a:r>
            <a:endParaRPr lang="en-US" sz="2200" dirty="0">
              <a:latin typeface="Times New Roman" panose="02020603050405020304" pitchFamily="18" charset="0"/>
              <a:cs typeface="Times New Roman" panose="02020603050405020304" pitchFamily="18" charset="0"/>
            </a:endParaRPr>
          </a:p>
          <a:p>
            <a:pPr lvl="1">
              <a:lnSpc>
                <a:spcPct val="150000"/>
              </a:lnSpc>
            </a:pP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tử</a:t>
            </a:r>
            <a:r>
              <a:rPr lang="en-US" sz="2200" dirty="0">
                <a:latin typeface="Times New Roman" panose="02020603050405020304" pitchFamily="18" charset="0"/>
                <a:cs typeface="Times New Roman" panose="02020603050405020304" pitchFamily="18" charset="0"/>
              </a:rPr>
              <a:t> Body </a:t>
            </a:r>
            <a:r>
              <a:rPr lang="en-US" sz="2200" dirty="0" err="1">
                <a:latin typeface="Times New Roman" panose="02020603050405020304" pitchFamily="18" charset="0"/>
                <a:cs typeface="Times New Roman" panose="02020603050405020304" pitchFamily="18" charset="0"/>
              </a:rPr>
              <a:t>chưa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call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response</a:t>
            </a:r>
          </a:p>
          <a:p>
            <a:pPr lvl="1">
              <a:lnSpc>
                <a:spcPct val="150000"/>
              </a:lnSpc>
            </a:pP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từ</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Lỗi</a:t>
            </a:r>
            <a:r>
              <a:rPr lang="en-US" sz="2200" dirty="0">
                <a:latin typeface="Times New Roman" panose="02020603050405020304" pitchFamily="18" charset="0"/>
                <a:cs typeface="Times New Roman" panose="02020603050405020304" pitchFamily="18" charset="0"/>
              </a:rPr>
              <a:t> (Fault) </a:t>
            </a:r>
            <a:r>
              <a:rPr lang="en-US" sz="2200" dirty="0" err="1">
                <a:latin typeface="Times New Roman" panose="02020603050405020304" pitchFamily="18" charset="0"/>
                <a:cs typeface="Times New Roman" panose="02020603050405020304" pitchFamily="18" charset="0"/>
              </a:rPr>
              <a:t>cung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cấp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xay</a:t>
            </a:r>
            <a:r>
              <a:rPr lang="en-US" sz="2200" dirty="0">
                <a:latin typeface="Times New Roman" panose="02020603050405020304" pitchFamily="18" charset="0"/>
                <a:cs typeface="Times New Roman" panose="02020603050405020304" pitchFamily="18" charset="0"/>
              </a:rPr>
              <a:t> ra </a:t>
            </a:r>
            <a:r>
              <a:rPr lang="en-US" sz="2200" dirty="0" err="1">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xử</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báo</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90511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Structure and content</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endParaRPr lang="en-US" sz="2200">
              <a:latin typeface="Times New Roman" panose="02020603050405020304" pitchFamily="18" charset="0"/>
              <a:cs typeface="Times New Roman" panose="02020603050405020304" pitchFamily="18" charset="0"/>
            </a:endParaRPr>
          </a:p>
        </p:txBody>
      </p:sp>
      <p:grpSp>
        <p:nvGrpSpPr>
          <p:cNvPr id="4" name="Group 18">
            <a:extLst>
              <a:ext uri="{FF2B5EF4-FFF2-40B4-BE49-F238E27FC236}">
                <a16:creationId xmlns:a16="http://schemas.microsoft.com/office/drawing/2014/main" id="{6895ACB5-6F08-4061-A40C-BD61DFE3219D}"/>
              </a:ext>
            </a:extLst>
          </p:cNvPr>
          <p:cNvGrpSpPr/>
          <p:nvPr/>
        </p:nvGrpSpPr>
        <p:grpSpPr>
          <a:xfrm>
            <a:off x="4238105" y="2301383"/>
            <a:ext cx="3642359" cy="3938097"/>
            <a:chOff x="1752600" y="1752600"/>
            <a:chExt cx="2743200" cy="3733800"/>
          </a:xfrm>
        </p:grpSpPr>
        <p:sp>
          <p:nvSpPr>
            <p:cNvPr id="5" name="Rectangle 4">
              <a:extLst>
                <a:ext uri="{FF2B5EF4-FFF2-40B4-BE49-F238E27FC236}">
                  <a16:creationId xmlns:a16="http://schemas.microsoft.com/office/drawing/2014/main" id="{D0E38034-8FF5-474C-B861-6BF6B2E7C391}"/>
                </a:ext>
              </a:extLst>
            </p:cNvPr>
            <p:cNvSpPr/>
            <p:nvPr/>
          </p:nvSpPr>
          <p:spPr>
            <a:xfrm>
              <a:off x="1752600" y="1752600"/>
              <a:ext cx="27432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1180EC1-F7FD-4FFB-B28D-80B368358A12}"/>
                </a:ext>
              </a:extLst>
            </p:cNvPr>
            <p:cNvSpPr txBox="1"/>
            <p:nvPr/>
          </p:nvSpPr>
          <p:spPr>
            <a:xfrm>
              <a:off x="1828800" y="1828800"/>
              <a:ext cx="1806970" cy="400110"/>
            </a:xfrm>
            <a:prstGeom prst="rect">
              <a:avLst/>
            </a:prstGeom>
            <a:noFill/>
          </p:spPr>
          <p:txBody>
            <a:bodyPr wrap="none" rtlCol="0">
              <a:spAutoFit/>
            </a:bodyPr>
            <a:lstStyle/>
            <a:p>
              <a:r>
                <a:rPr lang="en-US" sz="2000" b="1"/>
                <a:t>SOAP envelope</a:t>
              </a:r>
            </a:p>
          </p:txBody>
        </p:sp>
        <p:sp>
          <p:nvSpPr>
            <p:cNvPr id="7" name="Rectangle 6">
              <a:extLst>
                <a:ext uri="{FF2B5EF4-FFF2-40B4-BE49-F238E27FC236}">
                  <a16:creationId xmlns:a16="http://schemas.microsoft.com/office/drawing/2014/main" id="{C259317B-A20C-4E8E-9A72-C9A576CBF391}"/>
                </a:ext>
              </a:extLst>
            </p:cNvPr>
            <p:cNvSpPr/>
            <p:nvPr/>
          </p:nvSpPr>
          <p:spPr>
            <a:xfrm>
              <a:off x="1981200" y="2286000"/>
              <a:ext cx="2286000" cy="1447800"/>
            </a:xfrm>
            <a:prstGeom prst="rect">
              <a:avLst/>
            </a:prstGeom>
            <a:solidFill>
              <a:schemeClr val="accent3">
                <a:lumMod val="60000"/>
                <a:lumOff val="4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73A868-95CF-4277-B180-88237A7DEB55}"/>
                </a:ext>
              </a:extLst>
            </p:cNvPr>
            <p:cNvSpPr txBox="1"/>
            <p:nvPr/>
          </p:nvSpPr>
          <p:spPr>
            <a:xfrm>
              <a:off x="1981200" y="2286000"/>
              <a:ext cx="1435073" cy="369332"/>
            </a:xfrm>
            <a:prstGeom prst="rect">
              <a:avLst/>
            </a:prstGeom>
            <a:noFill/>
          </p:spPr>
          <p:txBody>
            <a:bodyPr wrap="none" rtlCol="0">
              <a:spAutoFit/>
            </a:bodyPr>
            <a:lstStyle/>
            <a:p>
              <a:r>
                <a:rPr lang="en-US" b="1"/>
                <a:t>SOAP header</a:t>
              </a:r>
            </a:p>
          </p:txBody>
        </p:sp>
        <p:sp>
          <p:nvSpPr>
            <p:cNvPr id="9" name="Rectangle 8">
              <a:extLst>
                <a:ext uri="{FF2B5EF4-FFF2-40B4-BE49-F238E27FC236}">
                  <a16:creationId xmlns:a16="http://schemas.microsoft.com/office/drawing/2014/main" id="{337B55F4-F906-4037-AE20-651374481B0E}"/>
                </a:ext>
              </a:extLst>
            </p:cNvPr>
            <p:cNvSpPr/>
            <p:nvPr/>
          </p:nvSpPr>
          <p:spPr>
            <a:xfrm>
              <a:off x="1981200" y="3810000"/>
              <a:ext cx="2286000" cy="1447800"/>
            </a:xfrm>
            <a:prstGeom prst="rect">
              <a:avLst/>
            </a:prstGeom>
            <a:solidFill>
              <a:schemeClr val="accent3">
                <a:lumMod val="60000"/>
                <a:lumOff val="4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2199575-05BC-4828-95BB-CAD89A35EC7D}"/>
                </a:ext>
              </a:extLst>
            </p:cNvPr>
            <p:cNvGrpSpPr/>
            <p:nvPr/>
          </p:nvGrpSpPr>
          <p:grpSpPr>
            <a:xfrm>
              <a:off x="2209800" y="2667000"/>
              <a:ext cx="1752600" cy="838200"/>
              <a:chOff x="5410200" y="2514600"/>
              <a:chExt cx="1600200" cy="838200"/>
            </a:xfrm>
          </p:grpSpPr>
          <p:sp>
            <p:nvSpPr>
              <p:cNvPr id="16" name="Rectangle 15">
                <a:extLst>
                  <a:ext uri="{FF2B5EF4-FFF2-40B4-BE49-F238E27FC236}">
                    <a16:creationId xmlns:a16="http://schemas.microsoft.com/office/drawing/2014/main" id="{6736C1CD-2C3E-4748-A90B-7F61128736C1}"/>
                  </a:ext>
                </a:extLst>
              </p:cNvPr>
              <p:cNvSpPr/>
              <p:nvPr/>
            </p:nvSpPr>
            <p:spPr>
              <a:xfrm>
                <a:off x="5410200" y="2514600"/>
                <a:ext cx="1524000" cy="762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7C8FB6-5701-4162-97F5-7B7DD1FA3200}"/>
                  </a:ext>
                </a:extLst>
              </p:cNvPr>
              <p:cNvSpPr/>
              <p:nvPr/>
            </p:nvSpPr>
            <p:spPr>
              <a:xfrm>
                <a:off x="5486400" y="2590800"/>
                <a:ext cx="1524000" cy="762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B7CAF7C-D21B-4D14-82F8-1BB75895C83D}"/>
                  </a:ext>
                </a:extLst>
              </p:cNvPr>
              <p:cNvSpPr txBox="1"/>
              <p:nvPr/>
            </p:nvSpPr>
            <p:spPr>
              <a:xfrm>
                <a:off x="5562600" y="2667000"/>
                <a:ext cx="1423788" cy="369332"/>
              </a:xfrm>
              <a:prstGeom prst="rect">
                <a:avLst/>
              </a:prstGeom>
              <a:noFill/>
            </p:spPr>
            <p:txBody>
              <a:bodyPr wrap="none" rtlCol="0">
                <a:spAutoFit/>
              </a:bodyPr>
              <a:lstStyle/>
              <a:p>
                <a:r>
                  <a:rPr lang="en-US">
                    <a:solidFill>
                      <a:schemeClr val="bg1"/>
                    </a:solidFill>
                  </a:rPr>
                  <a:t>Header block</a:t>
                </a:r>
              </a:p>
            </p:txBody>
          </p:sp>
        </p:grpSp>
        <p:grpSp>
          <p:nvGrpSpPr>
            <p:cNvPr id="11" name="Group 10">
              <a:extLst>
                <a:ext uri="{FF2B5EF4-FFF2-40B4-BE49-F238E27FC236}">
                  <a16:creationId xmlns:a16="http://schemas.microsoft.com/office/drawing/2014/main" id="{1C5B13AC-D7DF-48A5-8BD1-1F38BD388C8E}"/>
                </a:ext>
              </a:extLst>
            </p:cNvPr>
            <p:cNvGrpSpPr/>
            <p:nvPr/>
          </p:nvGrpSpPr>
          <p:grpSpPr>
            <a:xfrm>
              <a:off x="2209800" y="4191000"/>
              <a:ext cx="1752600" cy="838200"/>
              <a:chOff x="5410200" y="2514600"/>
              <a:chExt cx="1600200" cy="838200"/>
            </a:xfrm>
          </p:grpSpPr>
          <p:sp>
            <p:nvSpPr>
              <p:cNvPr id="13" name="Rectangle 12">
                <a:extLst>
                  <a:ext uri="{FF2B5EF4-FFF2-40B4-BE49-F238E27FC236}">
                    <a16:creationId xmlns:a16="http://schemas.microsoft.com/office/drawing/2014/main" id="{99C325E6-8261-4B94-BBD2-C6C9D82CFC15}"/>
                  </a:ext>
                </a:extLst>
              </p:cNvPr>
              <p:cNvSpPr/>
              <p:nvPr/>
            </p:nvSpPr>
            <p:spPr>
              <a:xfrm>
                <a:off x="5410200" y="2514600"/>
                <a:ext cx="1524000" cy="762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34D22A-A479-44FD-9CDD-E4D8F5C15B70}"/>
                  </a:ext>
                </a:extLst>
              </p:cNvPr>
              <p:cNvSpPr/>
              <p:nvPr/>
            </p:nvSpPr>
            <p:spPr>
              <a:xfrm>
                <a:off x="5486400" y="2590800"/>
                <a:ext cx="1524000" cy="762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6EB3850-2BE9-433B-AD5E-ABF88F6F04CE}"/>
                  </a:ext>
                </a:extLst>
              </p:cNvPr>
              <p:cNvSpPr txBox="1"/>
              <p:nvPr/>
            </p:nvSpPr>
            <p:spPr>
              <a:xfrm>
                <a:off x="5562600" y="2667000"/>
                <a:ext cx="1103856" cy="369332"/>
              </a:xfrm>
              <a:prstGeom prst="rect">
                <a:avLst/>
              </a:prstGeom>
              <a:noFill/>
            </p:spPr>
            <p:txBody>
              <a:bodyPr wrap="none" rtlCol="0">
                <a:spAutoFit/>
              </a:bodyPr>
              <a:lstStyle/>
              <a:p>
                <a:r>
                  <a:rPr lang="en-US">
                    <a:solidFill>
                      <a:schemeClr val="bg1"/>
                    </a:solidFill>
                  </a:rPr>
                  <a:t>Body block</a:t>
                </a:r>
              </a:p>
            </p:txBody>
          </p:sp>
        </p:grpSp>
        <p:sp>
          <p:nvSpPr>
            <p:cNvPr id="12" name="TextBox 11">
              <a:extLst>
                <a:ext uri="{FF2B5EF4-FFF2-40B4-BE49-F238E27FC236}">
                  <a16:creationId xmlns:a16="http://schemas.microsoft.com/office/drawing/2014/main" id="{4B2FFD39-394E-47FE-8C0E-ED32084BA022}"/>
                </a:ext>
              </a:extLst>
            </p:cNvPr>
            <p:cNvSpPr txBox="1"/>
            <p:nvPr/>
          </p:nvSpPr>
          <p:spPr>
            <a:xfrm>
              <a:off x="1981200" y="3821668"/>
              <a:ext cx="1241109" cy="369332"/>
            </a:xfrm>
            <a:prstGeom prst="rect">
              <a:avLst/>
            </a:prstGeom>
            <a:noFill/>
          </p:spPr>
          <p:txBody>
            <a:bodyPr wrap="none" rtlCol="0">
              <a:spAutoFit/>
            </a:bodyPr>
            <a:lstStyle/>
            <a:p>
              <a:r>
                <a:rPr lang="en-US" b="1"/>
                <a:t>SOAP body</a:t>
              </a:r>
            </a:p>
          </p:txBody>
        </p:sp>
      </p:grpSp>
    </p:spTree>
    <p:extLst>
      <p:ext uri="{BB962C8B-B14F-4D97-AF65-F5344CB8AC3E}">
        <p14:creationId xmlns:p14="http://schemas.microsoft.com/office/powerpoint/2010/main" val="9296662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Web service description language</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r>
              <a:rPr lang="en-US" sz="2200" dirty="0">
                <a:latin typeface="Times New Roman" panose="02020603050405020304" pitchFamily="18" charset="0"/>
                <a:cs typeface="Times New Roman" panose="02020603050405020304" pitchFamily="18" charset="0"/>
              </a:rPr>
              <a:t>Giao </a:t>
            </a:r>
            <a:r>
              <a:rPr lang="en-US" sz="2200" dirty="0" err="1">
                <a:latin typeface="Times New Roman" panose="02020603050405020304" pitchFamily="18" charset="0"/>
                <a:cs typeface="Times New Roman" panose="02020603050405020304" pitchFamily="18" charset="0"/>
              </a:rPr>
              <a:t>diện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dịch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dịch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bằng</a:t>
            </a:r>
            <a:r>
              <a:rPr lang="en-US" sz="2200" dirty="0">
                <a:latin typeface="Times New Roman" panose="02020603050405020304" pitchFamily="18" charset="0"/>
                <a:cs typeface="Times New Roman" panose="02020603050405020304" pitchFamily="18" charset="0"/>
              </a:rPr>
              <a:t> WSDL (</a:t>
            </a:r>
            <a:r>
              <a:rPr lang="en-US" sz="2200" dirty="0" err="1">
                <a:latin typeface="Times New Roman" panose="02020603050405020304" pitchFamily="18" charset="0"/>
                <a:cs typeface="Times New Roman" panose="02020603050405020304" pitchFamily="18" charset="0"/>
              </a:rPr>
              <a:t>Ngôn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dịch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web)</a:t>
            </a:r>
          </a:p>
          <a:p>
            <a:pPr lvl="1">
              <a:lnSpc>
                <a:spcPct val="150000"/>
              </a:lnSpc>
            </a:pPr>
            <a:r>
              <a:rPr lang="en-US" sz="2200" dirty="0">
                <a:latin typeface="Times New Roman" panose="02020603050405020304" pitchFamily="18" charset="0"/>
                <a:cs typeface="Times New Roman" panose="02020603050405020304" pitchFamily="18" charset="0"/>
              </a:rPr>
              <a:t>WSDL </a:t>
            </a:r>
            <a:r>
              <a:rPr lang="en-US" sz="2200" dirty="0" err="1">
                <a:latin typeface="Times New Roman" panose="02020603050405020304" pitchFamily="18" charset="0"/>
                <a:cs typeface="Times New Roman" panose="02020603050405020304" pitchFamily="18" charset="0"/>
              </a:rPr>
              <a:t>xác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a:t>
            </a:r>
          </a:p>
          <a:p>
            <a:pPr lvl="2">
              <a:lnSpc>
                <a:spcPct val="150000"/>
              </a:lnSpc>
            </a:pP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hỗ</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gửi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(What)</a:t>
            </a:r>
          </a:p>
          <a:p>
            <a:pPr lvl="2">
              <a:lnSpc>
                <a:spcPct val="150000"/>
              </a:lnSpc>
            </a:pP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cập</a:t>
            </a:r>
            <a:r>
              <a:rPr lang="en-US" sz="2000" dirty="0">
                <a:latin typeface="Times New Roman" panose="02020603050405020304" pitchFamily="18" charset="0"/>
                <a:cs typeface="Times New Roman" panose="02020603050405020304" pitchFamily="18" charset="0"/>
              </a:rPr>
              <a:t> (How) </a:t>
            </a:r>
          </a:p>
          <a:p>
            <a:pPr lvl="2">
              <a:lnSpc>
                <a:spcPct val="150000"/>
              </a:lnSpc>
            </a:pP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đâu</a:t>
            </a:r>
            <a:r>
              <a:rPr lang="en-US" sz="2000" dirty="0">
                <a:latin typeface="Times New Roman" panose="02020603050405020304" pitchFamily="18" charset="0"/>
                <a:cs typeface="Times New Roman" panose="02020603050405020304" pitchFamily="18" charset="0"/>
              </a:rPr>
              <a:t> (Where)</a:t>
            </a:r>
          </a:p>
          <a:p>
            <a:pPr marL="914400" lvl="2" indent="0">
              <a:lnSpc>
                <a:spcPct val="150000"/>
              </a:lnSpc>
              <a:buNone/>
            </a:pPr>
            <a:endParaRPr lang="en-US" sz="2000" dirty="0">
              <a:latin typeface="Times New Roman" panose="02020603050405020304" pitchFamily="18" charset="0"/>
              <a:cs typeface="Times New Roman" panose="02020603050405020304" pitchFamily="18" charset="0"/>
            </a:endParaRPr>
          </a:p>
          <a:p>
            <a:pPr lvl="2">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90918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Web service description language</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r>
              <a:rPr lang="en-US" sz="2200">
                <a:latin typeface="Times New Roman" panose="02020603050405020304" pitchFamily="18" charset="0"/>
                <a:cs typeface="Times New Roman" panose="02020603050405020304" pitchFamily="18" charset="0"/>
              </a:rPr>
              <a:t>WSDL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file XML. </a:t>
            </a:r>
            <a:r>
              <a:rPr lang="en-US" sz="2200" err="1">
                <a:latin typeface="Times New Roman" panose="02020603050405020304" pitchFamily="18" charset="0"/>
                <a:cs typeface="Times New Roman" panose="02020603050405020304" pitchFamily="18" charset="0"/>
              </a:rPr>
              <a:t>Nó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định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dịch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vụ</a:t>
            </a:r>
            <a:r>
              <a:rPr lang="en-US" sz="2200">
                <a:latin typeface="Times New Roman" panose="02020603050405020304" pitchFamily="18" charset="0"/>
                <a:cs typeface="Times New Roman" panose="02020603050405020304" pitchFamily="18" charset="0"/>
              </a:rPr>
              <a:t> web </a:t>
            </a:r>
            <a:r>
              <a:rPr lang="en-US" sz="2200" err="1">
                <a:latin typeface="Times New Roman" panose="02020603050405020304" pitchFamily="18" charset="0"/>
                <a:cs typeface="Times New Roman" panose="02020603050405020304" pitchFamily="18" charset="0"/>
              </a:rPr>
              <a:t>bằng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yếu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tố</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chính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sau</a:t>
            </a:r>
            <a:endParaRPr lang="en-US" sz="2200">
              <a:latin typeface="Times New Roman" panose="02020603050405020304" pitchFamily="18" charset="0"/>
              <a:cs typeface="Times New Roman" panose="02020603050405020304" pitchFamily="18" charset="0"/>
            </a:endParaRPr>
          </a:p>
          <a:p>
            <a:pPr lvl="1">
              <a:lnSpc>
                <a:spcPct val="150000"/>
              </a:lnSpc>
            </a:pPr>
            <a:r>
              <a:rPr lang="en-US" sz="2200">
                <a:latin typeface="Times New Roman" panose="02020603050405020304" pitchFamily="18" charset="0"/>
                <a:cs typeface="Times New Roman" panose="02020603050405020304" pitchFamily="18" charset="0"/>
              </a:rPr>
              <a:t> Port :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động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thực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bởi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dịch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vụ</a:t>
            </a:r>
            <a:r>
              <a:rPr lang="en-US" sz="2200">
                <a:latin typeface="Times New Roman" panose="02020603050405020304" pitchFamily="18" charset="0"/>
                <a:cs typeface="Times New Roman" panose="02020603050405020304" pitchFamily="18" charset="0"/>
              </a:rPr>
              <a:t> web</a:t>
            </a:r>
          </a:p>
          <a:p>
            <a:pPr lvl="1">
              <a:lnSpc>
                <a:spcPct val="150000"/>
              </a:lnSpc>
            </a:pPr>
            <a:r>
              <a:rPr lang="en-US" sz="2200">
                <a:latin typeface="Times New Roman" panose="02020603050405020304" pitchFamily="18" charset="0"/>
                <a:cs typeface="Times New Roman" panose="02020603050405020304" pitchFamily="18" charset="0"/>
              </a:rPr>
              <a:t>Message :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điệp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bởi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dịch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vụ</a:t>
            </a:r>
            <a:r>
              <a:rPr lang="en-US" sz="2200">
                <a:latin typeface="Times New Roman" panose="02020603050405020304" pitchFamily="18" charset="0"/>
                <a:cs typeface="Times New Roman" panose="02020603050405020304" pitchFamily="18" charset="0"/>
              </a:rPr>
              <a:t> web</a:t>
            </a:r>
          </a:p>
          <a:p>
            <a:pPr lvl="1">
              <a:lnSpc>
                <a:spcPct val="150000"/>
              </a:lnSpc>
            </a:pPr>
            <a:r>
              <a:rPr lang="en-US" sz="2200">
                <a:latin typeface="Times New Roman" panose="02020603050405020304" pitchFamily="18" charset="0"/>
                <a:cs typeface="Times New Roman" panose="02020603050405020304" pitchFamily="18" charset="0"/>
              </a:rPr>
              <a:t>Types :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loại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dữ</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liệu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bởi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dịch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vụ</a:t>
            </a:r>
            <a:r>
              <a:rPr lang="en-US" sz="2200">
                <a:latin typeface="Times New Roman" panose="02020603050405020304" pitchFamily="18" charset="0"/>
                <a:cs typeface="Times New Roman" panose="02020603050405020304" pitchFamily="18" charset="0"/>
              </a:rPr>
              <a:t> web</a:t>
            </a:r>
          </a:p>
          <a:p>
            <a:pPr lvl="1">
              <a:lnSpc>
                <a:spcPct val="150000"/>
              </a:lnSpc>
            </a:pPr>
            <a:r>
              <a:rPr lang="en-US" sz="2200">
                <a:latin typeface="Times New Roman" panose="02020603050405020304" pitchFamily="18" charset="0"/>
                <a:cs typeface="Times New Roman" panose="02020603050405020304" pitchFamily="18" charset="0"/>
              </a:rPr>
              <a:t>Binding :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giao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giao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tiếp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bởi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dịch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vụ</a:t>
            </a:r>
            <a:r>
              <a:rPr lang="en-US" sz="2200">
                <a:latin typeface="Times New Roman" panose="02020603050405020304" pitchFamily="18" charset="0"/>
                <a:cs typeface="Times New Roman" panose="02020603050405020304" pitchFamily="18" charset="0"/>
              </a:rPr>
              <a:t> web</a:t>
            </a:r>
          </a:p>
          <a:p>
            <a:pPr lvl="1">
              <a:lnSpc>
                <a:spcPct val="150000"/>
              </a:lnSpc>
            </a:pPr>
            <a:r>
              <a:rPr lang="en-US" sz="2200">
                <a:latin typeface="Times New Roman" panose="02020603050405020304" pitchFamily="18" charset="0"/>
                <a:cs typeface="Times New Roman" panose="02020603050405020304" pitchFamily="18" charset="0"/>
              </a:rPr>
              <a:t>Services: </a:t>
            </a:r>
            <a:r>
              <a:rPr lang="en-US" sz="2200" err="1">
                <a:latin typeface="Times New Roman" panose="02020603050405020304" pitchFamily="18" charset="0"/>
                <a:cs typeface="Times New Roman" panose="02020603050405020304" pitchFamily="18" charset="0"/>
              </a:rPr>
              <a:t>url</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động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dịch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vụ</a:t>
            </a:r>
            <a:endParaRPr lang="en-US" sz="2000">
              <a:latin typeface="Times New Roman" panose="02020603050405020304" pitchFamily="18" charset="0"/>
              <a:cs typeface="Times New Roman" panose="02020603050405020304" pitchFamily="18" charset="0"/>
            </a:endParaRPr>
          </a:p>
          <a:p>
            <a:pPr marL="914400" lvl="2" indent="0">
              <a:lnSpc>
                <a:spcPct val="150000"/>
              </a:lnSpc>
              <a:buNone/>
            </a:pPr>
            <a:endParaRPr lang="en-US" sz="2000">
              <a:latin typeface="Times New Roman" panose="02020603050405020304" pitchFamily="18" charset="0"/>
              <a:cs typeface="Times New Roman" panose="02020603050405020304" pitchFamily="18" charset="0"/>
            </a:endParaRPr>
          </a:p>
          <a:p>
            <a:pPr lvl="2">
              <a:lnSpc>
                <a:spcPct val="150000"/>
              </a:lnSpc>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81967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1413-6606-4422-9CED-AD8A85D84DF4}"/>
              </a:ext>
            </a:extLst>
          </p:cNvPr>
          <p:cNvSpPr>
            <a:spLocks noGrp="1"/>
          </p:cNvSpPr>
          <p:nvPr>
            <p:ph type="title"/>
          </p:nvPr>
        </p:nvSpPr>
        <p:spPr>
          <a:xfrm>
            <a:off x="855266" y="618518"/>
            <a:ext cx="2851417" cy="1478570"/>
          </a:xfrm>
        </p:spPr>
        <p:txBody>
          <a:bodyPr>
            <a:normAutofit/>
          </a:bodyPr>
          <a:lstStyle/>
          <a:p>
            <a:endParaRPr lang="en-US" sz="3200">
              <a:solidFill>
                <a:srgbClr val="FFFFFF"/>
              </a:solidFill>
            </a:endParaRPr>
          </a:p>
        </p:txBody>
      </p:sp>
      <p:sp>
        <p:nvSpPr>
          <p:cNvPr id="3" name="Content Placeholder 2">
            <a:extLst>
              <a:ext uri="{FF2B5EF4-FFF2-40B4-BE49-F238E27FC236}">
                <a16:creationId xmlns:a16="http://schemas.microsoft.com/office/drawing/2014/main" id="{5CEDB9ED-C615-41CE-BAE2-AFC4E4438258}"/>
              </a:ext>
            </a:extLst>
          </p:cNvPr>
          <p:cNvSpPr>
            <a:spLocks noGrp="1"/>
          </p:cNvSpPr>
          <p:nvPr>
            <p:ph idx="1"/>
          </p:nvPr>
        </p:nvSpPr>
        <p:spPr>
          <a:xfrm>
            <a:off x="844620" y="2249487"/>
            <a:ext cx="2862444" cy="3957302"/>
          </a:xfrm>
        </p:spPr>
        <p:txBody>
          <a:bodyPr>
            <a:normAutofit/>
          </a:bodyPr>
          <a:lstStyle/>
          <a:p>
            <a:r>
              <a:rPr lang="en-US" sz="1800" i="0">
                <a:solidFill>
                  <a:schemeClr val="bg1"/>
                </a:solidFill>
                <a:effectLst/>
                <a:latin typeface="Times New Roman" panose="02020603050405020304" pitchFamily="18" charset="0"/>
                <a:cs typeface="Times New Roman" panose="02020603050405020304" pitchFamily="18" charset="0"/>
              </a:rPr>
              <a:t> &lt;definitions&gt; </a:t>
            </a:r>
          </a:p>
          <a:p>
            <a:r>
              <a:rPr lang="en-US" sz="1800" i="0">
                <a:solidFill>
                  <a:schemeClr val="bg1"/>
                </a:solidFill>
                <a:effectLst/>
                <a:latin typeface="Times New Roman" panose="02020603050405020304" pitchFamily="18" charset="0"/>
                <a:cs typeface="Times New Roman" panose="02020603050405020304" pitchFamily="18" charset="0"/>
              </a:rPr>
              <a:t>&lt;types&gt;</a:t>
            </a:r>
            <a:endParaRPr lang="en-US" sz="1800">
              <a:solidFill>
                <a:schemeClr val="bg1"/>
              </a:solidFill>
              <a:latin typeface="Times New Roman" panose="02020603050405020304" pitchFamily="18" charset="0"/>
              <a:cs typeface="Times New Roman" panose="02020603050405020304" pitchFamily="18" charset="0"/>
            </a:endParaRPr>
          </a:p>
          <a:p>
            <a:r>
              <a:rPr lang="en-US" sz="1800" i="0">
                <a:solidFill>
                  <a:schemeClr val="bg1"/>
                </a:solidFill>
                <a:effectLst/>
                <a:latin typeface="Times New Roman" panose="02020603050405020304" pitchFamily="18" charset="0"/>
                <a:cs typeface="Times New Roman" panose="02020603050405020304" pitchFamily="18" charset="0"/>
              </a:rPr>
              <a:t>&lt;message&gt;</a:t>
            </a:r>
          </a:p>
          <a:p>
            <a:r>
              <a:rPr lang="en-US" sz="1800" i="0">
                <a:solidFill>
                  <a:schemeClr val="bg1"/>
                </a:solidFill>
                <a:effectLst/>
                <a:latin typeface="Times New Roman" panose="02020603050405020304" pitchFamily="18" charset="0"/>
                <a:cs typeface="Times New Roman" panose="02020603050405020304" pitchFamily="18" charset="0"/>
              </a:rPr>
              <a:t>&lt;</a:t>
            </a:r>
            <a:r>
              <a:rPr lang="en-US" sz="1800" i="0" err="1">
                <a:solidFill>
                  <a:schemeClr val="bg1"/>
                </a:solidFill>
                <a:effectLst/>
                <a:latin typeface="Times New Roman" panose="02020603050405020304" pitchFamily="18" charset="0"/>
                <a:cs typeface="Times New Roman" panose="02020603050405020304" pitchFamily="18" charset="0"/>
              </a:rPr>
              <a:t>portType</a:t>
            </a:r>
            <a:r>
              <a:rPr lang="en-US" sz="1800" i="0">
                <a:solidFill>
                  <a:schemeClr val="bg1"/>
                </a:solidFill>
                <a:effectLst/>
                <a:latin typeface="Times New Roman" panose="02020603050405020304" pitchFamily="18" charset="0"/>
                <a:cs typeface="Times New Roman" panose="02020603050405020304" pitchFamily="18" charset="0"/>
              </a:rPr>
              <a:t>&gt;</a:t>
            </a:r>
            <a:endParaRPr lang="en-US" sz="1800">
              <a:solidFill>
                <a:schemeClr val="bg1"/>
              </a:solidFill>
              <a:latin typeface="Times New Roman" panose="02020603050405020304" pitchFamily="18" charset="0"/>
              <a:cs typeface="Times New Roman" panose="02020603050405020304" pitchFamily="18" charset="0"/>
            </a:endParaRPr>
          </a:p>
          <a:p>
            <a:r>
              <a:rPr lang="en-US" sz="1800" i="0">
                <a:solidFill>
                  <a:schemeClr val="bg1"/>
                </a:solidFill>
                <a:effectLst/>
                <a:latin typeface="Times New Roman" panose="02020603050405020304" pitchFamily="18" charset="0"/>
                <a:cs typeface="Times New Roman" panose="02020603050405020304" pitchFamily="18" charset="0"/>
              </a:rPr>
              <a:t> &lt;binding&gt;</a:t>
            </a:r>
          </a:p>
          <a:p>
            <a:r>
              <a:rPr lang="en-US" sz="1800" i="0">
                <a:solidFill>
                  <a:schemeClr val="bg1"/>
                </a:solidFill>
                <a:effectLst/>
                <a:latin typeface="Times New Roman" panose="02020603050405020304" pitchFamily="18" charset="0"/>
                <a:cs typeface="Times New Roman" panose="02020603050405020304" pitchFamily="18" charset="0"/>
              </a:rPr>
              <a:t>&lt;service&gt;</a:t>
            </a:r>
            <a:endParaRPr lang="en-US" sz="1800">
              <a:solidFill>
                <a:schemeClr val="bg1"/>
              </a:solidFill>
              <a:latin typeface="Times New Roman" panose="02020603050405020304" pitchFamily="18" charset="0"/>
              <a:cs typeface="Times New Roman" panose="02020603050405020304" pitchFamily="18" charset="0"/>
            </a:endParaRPr>
          </a:p>
          <a:p>
            <a:endParaRPr lang="en-US" sz="1400">
              <a:solidFill>
                <a:srgbClr val="FFFFFF"/>
              </a:solidFill>
            </a:endParaRPr>
          </a:p>
        </p:txBody>
      </p:sp>
      <p:pic>
        <p:nvPicPr>
          <p:cNvPr id="5" name="Picture 4">
            <a:extLst>
              <a:ext uri="{FF2B5EF4-FFF2-40B4-BE49-F238E27FC236}">
                <a16:creationId xmlns:a16="http://schemas.microsoft.com/office/drawing/2014/main" id="{943ACF78-1B1C-4C93-855D-08FBF26715EF}"/>
              </a:ext>
            </a:extLst>
          </p:cNvPr>
          <p:cNvPicPr>
            <a:picLocks noChangeAspect="1"/>
          </p:cNvPicPr>
          <p:nvPr/>
        </p:nvPicPr>
        <p:blipFill>
          <a:blip r:embed="rId3"/>
          <a:stretch>
            <a:fillRect/>
          </a:stretch>
        </p:blipFill>
        <p:spPr>
          <a:xfrm>
            <a:off x="4385376" y="6822"/>
            <a:ext cx="7506586" cy="6830993"/>
          </a:xfrm>
          <a:prstGeom prst="rect">
            <a:avLst/>
          </a:prstGeom>
        </p:spPr>
      </p:pic>
    </p:spTree>
    <p:extLst>
      <p:ext uri="{BB962C8B-B14F-4D97-AF65-F5344CB8AC3E}">
        <p14:creationId xmlns:p14="http://schemas.microsoft.com/office/powerpoint/2010/main" val="2606377260"/>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616930"/>
            <a:ext cx="9905998" cy="1478570"/>
          </a:xfrm>
        </p:spPr>
        <p:txBody>
          <a:bodyPr/>
          <a:lstStyle/>
          <a:p>
            <a:r>
              <a:rPr lang="en-US" err="1"/>
              <a:t>WSDL</a:t>
            </a:r>
            <a:r>
              <a:rPr lang="en-US"/>
              <a:t> Structure</a:t>
            </a:r>
          </a:p>
        </p:txBody>
      </p:sp>
      <p:sp>
        <p:nvSpPr>
          <p:cNvPr id="4" name="Slide Number Placeholder 3"/>
          <p:cNvSpPr>
            <a:spLocks noGrp="1"/>
          </p:cNvSpPr>
          <p:nvPr>
            <p:ph type="sldNum" sz="quarter" idx="12"/>
          </p:nvPr>
        </p:nvSpPr>
        <p:spPr/>
        <p:txBody>
          <a:bodyPr/>
          <a:lstStyle/>
          <a:p>
            <a:fld id="{34C3FF03-423E-4E1E-A9CC-30704DA9EF30}" type="slidenum">
              <a:rPr lang="en-US" smtClean="0"/>
              <a:pPr/>
              <a:t>108</a:t>
            </a:fld>
            <a:endParaRPr lang="en-US"/>
          </a:p>
        </p:txBody>
      </p:sp>
      <p:sp>
        <p:nvSpPr>
          <p:cNvPr id="5" name="Rectangle 4"/>
          <p:cNvSpPr/>
          <p:nvPr/>
        </p:nvSpPr>
        <p:spPr>
          <a:xfrm>
            <a:off x="5540824" y="1066800"/>
            <a:ext cx="3505200" cy="51816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10939" y="1295400"/>
            <a:ext cx="3048000" cy="28194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87139" y="1295400"/>
            <a:ext cx="1405706" cy="369332"/>
          </a:xfrm>
          <a:prstGeom prst="rect">
            <a:avLst/>
          </a:prstGeom>
          <a:noFill/>
        </p:spPr>
        <p:txBody>
          <a:bodyPr wrap="none" rtlCol="0">
            <a:spAutoFit/>
          </a:bodyPr>
          <a:lstStyle/>
          <a:p>
            <a:r>
              <a:rPr lang="en-US"/>
              <a:t>Abstract part</a:t>
            </a:r>
          </a:p>
        </p:txBody>
      </p:sp>
      <p:sp>
        <p:nvSpPr>
          <p:cNvPr id="8" name="Rectangle 7"/>
          <p:cNvSpPr/>
          <p:nvPr/>
        </p:nvSpPr>
        <p:spPr>
          <a:xfrm>
            <a:off x="5910939" y="4343400"/>
            <a:ext cx="3048000" cy="16764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961779" y="4355068"/>
            <a:ext cx="1473160" cy="369332"/>
          </a:xfrm>
          <a:prstGeom prst="rect">
            <a:avLst/>
          </a:prstGeom>
          <a:noFill/>
        </p:spPr>
        <p:txBody>
          <a:bodyPr wrap="none" rtlCol="0">
            <a:spAutoFit/>
          </a:bodyPr>
          <a:lstStyle/>
          <a:p>
            <a:r>
              <a:rPr lang="en-US"/>
              <a:t>Concrete part</a:t>
            </a:r>
          </a:p>
        </p:txBody>
      </p:sp>
      <p:sp>
        <p:nvSpPr>
          <p:cNvPr id="10" name="Rectangle 9"/>
          <p:cNvSpPr/>
          <p:nvPr/>
        </p:nvSpPr>
        <p:spPr>
          <a:xfrm>
            <a:off x="6215739" y="1676400"/>
            <a:ext cx="2438400" cy="5334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types</a:t>
            </a:r>
          </a:p>
        </p:txBody>
      </p:sp>
      <p:sp>
        <p:nvSpPr>
          <p:cNvPr id="11" name="Rectangle 10"/>
          <p:cNvSpPr/>
          <p:nvPr/>
        </p:nvSpPr>
        <p:spPr>
          <a:xfrm>
            <a:off x="6215739" y="2286000"/>
            <a:ext cx="2438400" cy="5334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messages</a:t>
            </a:r>
          </a:p>
        </p:txBody>
      </p:sp>
      <p:sp>
        <p:nvSpPr>
          <p:cNvPr id="12" name="Rectangle 11"/>
          <p:cNvSpPr/>
          <p:nvPr/>
        </p:nvSpPr>
        <p:spPr>
          <a:xfrm>
            <a:off x="6215739" y="2895600"/>
            <a:ext cx="2438400" cy="5334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operations</a:t>
            </a:r>
          </a:p>
        </p:txBody>
      </p:sp>
      <p:sp>
        <p:nvSpPr>
          <p:cNvPr id="13" name="Rectangle 12"/>
          <p:cNvSpPr/>
          <p:nvPr/>
        </p:nvSpPr>
        <p:spPr>
          <a:xfrm>
            <a:off x="6215739" y="3505200"/>
            <a:ext cx="2438400" cy="5334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port type</a:t>
            </a:r>
          </a:p>
        </p:txBody>
      </p:sp>
      <p:sp>
        <p:nvSpPr>
          <p:cNvPr id="14" name="Rectangle 13"/>
          <p:cNvSpPr/>
          <p:nvPr/>
        </p:nvSpPr>
        <p:spPr>
          <a:xfrm>
            <a:off x="6215739" y="4724400"/>
            <a:ext cx="2438400" cy="5334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bindings</a:t>
            </a:r>
          </a:p>
        </p:txBody>
      </p:sp>
      <p:sp>
        <p:nvSpPr>
          <p:cNvPr id="15" name="Rectangle 14"/>
          <p:cNvSpPr/>
          <p:nvPr/>
        </p:nvSpPr>
        <p:spPr>
          <a:xfrm>
            <a:off x="6215739" y="5334000"/>
            <a:ext cx="2438400" cy="5334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services and ports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UDDI</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algn="just">
              <a:lnSpc>
                <a:spcPct val="150000"/>
              </a:lnSpc>
            </a:pPr>
            <a:r>
              <a:rPr lang="vi-VN" b="0" i="0">
                <a:effectLst/>
                <a:latin typeface="+mj-lt"/>
              </a:rPr>
              <a:t>UDDI là từ viết tắt của Universal Description, Discovery and Integration.</a:t>
            </a:r>
          </a:p>
          <a:p>
            <a:pPr algn="just">
              <a:lnSpc>
                <a:spcPct val="150000"/>
              </a:lnSpc>
            </a:pPr>
            <a:r>
              <a:rPr lang="vi-VN" b="0" i="0">
                <a:effectLst/>
                <a:latin typeface="+mj-lt"/>
              </a:rPr>
              <a:t>UDDI là một framwork dựa trên XML cho việc mô tả, khám phá và tích hợp các web sevice.</a:t>
            </a:r>
          </a:p>
          <a:p>
            <a:pPr algn="just">
              <a:lnSpc>
                <a:spcPct val="150000"/>
              </a:lnSpc>
            </a:pPr>
            <a:r>
              <a:rPr lang="vi-VN" b="0" i="0">
                <a:effectLst/>
                <a:latin typeface="+mj-lt"/>
              </a:rPr>
              <a:t>UDDI là một thư mục các giao diện web service được mô tả bởi WSDL, chứa thông tin về các web service.</a:t>
            </a:r>
          </a:p>
          <a:p>
            <a:br>
              <a:rPr lang="vi-VN" sz="2000"/>
            </a:br>
            <a:endParaRPr lang="en-US" sz="2000">
              <a:latin typeface="Times New Roman" panose="02020603050405020304" pitchFamily="18" charset="0"/>
              <a:cs typeface="Times New Roman" panose="02020603050405020304" pitchFamily="18" charset="0"/>
            </a:endParaRPr>
          </a:p>
          <a:p>
            <a:pPr lvl="2">
              <a:lnSpc>
                <a:spcPct val="150000"/>
              </a:lnSpc>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928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818AB-80BB-443E-9DC1-940648BDD759}"/>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Chia </a:t>
            </a:r>
            <a:r>
              <a:rPr lang="en-US" err="1">
                <a:latin typeface="Times New Roman" panose="02020603050405020304" pitchFamily="18" charset="0"/>
                <a:cs typeface="Times New Roman" panose="02020603050405020304" pitchFamily="18" charset="0"/>
              </a:rPr>
              <a:t>nhóm</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D6B976-228A-4258-B670-79C5FCA37212}"/>
              </a:ext>
            </a:extLst>
          </p:cNvPr>
          <p:cNvSpPr>
            <a:spLocks noGrp="1"/>
          </p:cNvSpPr>
          <p:nvPr>
            <p:ph idx="1"/>
          </p:nvPr>
        </p:nvSpPr>
        <p:spPr/>
        <p:txBody>
          <a:bodyPr/>
          <a:lstStyle/>
          <a:p>
            <a:pPr>
              <a:lnSpc>
                <a:spcPct val="150000"/>
              </a:lnSpc>
            </a:pPr>
            <a:r>
              <a:rPr lang="en-US" dirty="0" err="1">
                <a:latin typeface="Times New Roman" panose="02020603050405020304" pitchFamily="18" charset="0"/>
                <a:cs typeface="Times New Roman" panose="02020603050405020304" pitchFamily="18" charset="0"/>
              </a:rPr>
              <a:t>Mỗi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03-05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a:t>
            </a:r>
          </a:p>
          <a:p>
            <a:pPr>
              <a:lnSpc>
                <a:spcPct val="150000"/>
              </a:lnSpc>
            </a:pP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đích</a:t>
            </a:r>
            <a:r>
              <a:rPr lang="en-US" dirty="0">
                <a:latin typeface="Times New Roman" panose="02020603050405020304" pitchFamily="18" charset="0"/>
                <a:cs typeface="Times New Roman" panose="02020603050405020304" pitchFamily="18" charset="0"/>
              </a:rPr>
              <a:t>: </a:t>
            </a:r>
          </a:p>
          <a:p>
            <a:pPr lvl="1">
              <a:lnSpc>
                <a:spcPct val="150000"/>
              </a:lnSpc>
            </a:pP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endParaRPr lang="en-US" dirty="0">
              <a:latin typeface="Times New Roman" panose="02020603050405020304" pitchFamily="18" charset="0"/>
              <a:cs typeface="Times New Roman" panose="02020603050405020304" pitchFamily="18" charset="0"/>
            </a:endParaRPr>
          </a:p>
          <a:p>
            <a:pPr lvl="1">
              <a:lnSpc>
                <a:spcPct val="150000"/>
              </a:lnSpc>
            </a:pP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endParaRPr lang="en-US" dirty="0">
              <a:latin typeface="Times New Roman" panose="02020603050405020304" pitchFamily="18" charset="0"/>
              <a:cs typeface="Times New Roman" panose="02020603050405020304" pitchFamily="18" charset="0"/>
            </a:endParaRPr>
          </a:p>
          <a:p>
            <a:pPr lvl="1">
              <a:lnSpc>
                <a:spcPct val="150000"/>
              </a:lnSpc>
            </a:pPr>
            <a:r>
              <a:rPr lang="en-US" dirty="0" err="1">
                <a:latin typeface="Times New Roman" panose="02020603050405020304" pitchFamily="18" charset="0"/>
                <a:cs typeface="Times New Roman" panose="02020603050405020304" pitchFamily="18" charset="0"/>
              </a:rPr>
              <a:t>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endParaRPr lang="en-US" dirty="0">
              <a:latin typeface="Times New Roman" panose="02020603050405020304" pitchFamily="18" charset="0"/>
              <a:cs typeface="Times New Roman" panose="02020603050405020304" pitchFamily="18" charset="0"/>
            </a:endParaRPr>
          </a:p>
          <a:p>
            <a:pPr lvl="1">
              <a:lnSpc>
                <a:spcPct val="150000"/>
              </a:lnSpc>
            </a:pPr>
            <a:r>
              <a:rPr lang="en-US" dirty="0">
                <a:latin typeface="Times New Roman" panose="02020603050405020304" pitchFamily="18" charset="0"/>
                <a:cs typeface="Times New Roman" panose="02020603050405020304" pitchFamily="18" charset="0"/>
              </a:rPr>
              <a:t>Chia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20-25 </a:t>
            </a:r>
            <a:r>
              <a:rPr lang="en-US" dirty="0" err="1">
                <a:latin typeface="Times New Roman" panose="02020603050405020304" pitchFamily="18" charset="0"/>
                <a:cs typeface="Times New Roman" panose="02020603050405020304" pitchFamily="18" charset="0"/>
              </a:rPr>
              <a:t>phút</a:t>
            </a:r>
            <a:r>
              <a:rPr lang="en-US" dirty="0">
                <a:latin typeface="Times New Roman" panose="02020603050405020304" pitchFamily="18" charset="0"/>
                <a:cs typeface="Times New Roman" panose="02020603050405020304" pitchFamily="18" charset="0"/>
              </a:rPr>
              <a:t> (15h20)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google sheet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khảo</a:t>
            </a:r>
            <a:r>
              <a:rPr lang="en-US" dirty="0">
                <a:latin typeface="Times New Roman" panose="02020603050405020304" pitchFamily="18" charset="0"/>
                <a:cs typeface="Times New Roman" panose="02020603050405020304" pitchFamily="18" charset="0"/>
              </a:rPr>
              <a:t> them.</a:t>
            </a:r>
          </a:p>
        </p:txBody>
      </p:sp>
      <p:sp>
        <p:nvSpPr>
          <p:cNvPr id="4" name="TextBox 3">
            <a:extLst>
              <a:ext uri="{FF2B5EF4-FFF2-40B4-BE49-F238E27FC236}">
                <a16:creationId xmlns:a16="http://schemas.microsoft.com/office/drawing/2014/main" id="{534E1FBD-1B62-C248-A6CB-7F3512D78C26}"/>
              </a:ext>
            </a:extLst>
          </p:cNvPr>
          <p:cNvSpPr txBox="1"/>
          <p:nvPr/>
        </p:nvSpPr>
        <p:spPr>
          <a:xfrm>
            <a:off x="8447314" y="1360714"/>
            <a:ext cx="184731" cy="369332"/>
          </a:xfrm>
          <a:prstGeom prst="rect">
            <a:avLst/>
          </a:prstGeom>
          <a:noFill/>
        </p:spPr>
        <p:txBody>
          <a:bodyPr wrap="none" rtlCol="0">
            <a:spAutoFit/>
          </a:bodyPr>
          <a:lstStyle/>
          <a:p>
            <a:endParaRPr lang="en-VN"/>
          </a:p>
        </p:txBody>
      </p:sp>
    </p:spTree>
    <p:extLst>
      <p:ext uri="{BB962C8B-B14F-4D97-AF65-F5344CB8AC3E}">
        <p14:creationId xmlns:p14="http://schemas.microsoft.com/office/powerpoint/2010/main" val="38992691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4000" err="1">
                <a:latin typeface="Times New Roman" panose="02020603050405020304" pitchFamily="18" charset="0"/>
                <a:cs typeface="Times New Roman" panose="02020603050405020304" pitchFamily="18" charset="0"/>
              </a:rPr>
              <a:t>Đăng</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ký</a:t>
            </a:r>
            <a:r>
              <a:rPr lang="en-US" sz="4000">
                <a:latin typeface="Times New Roman" panose="02020603050405020304" pitchFamily="18" charset="0"/>
                <a:cs typeface="Times New Roman" panose="02020603050405020304" pitchFamily="18" charset="0"/>
              </a:rPr>
              <a:t> UDDI</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a:lnSpc>
                <a:spcPct val="150000"/>
              </a:lnSpc>
            </a:pPr>
            <a:r>
              <a:rPr lang="vi-VN" sz="2000" b="0" i="0">
                <a:effectLst/>
                <a:latin typeface="+mj-lt"/>
              </a:rPr>
              <a:t>Thông tin được cung cấp bởi </a:t>
            </a:r>
            <a:r>
              <a:rPr lang="vi-VN" sz="2000" b="0" i="1">
                <a:effectLst/>
                <a:latin typeface="+mj-lt"/>
              </a:rPr>
              <a:t>sổ đăng ký nghiệp vụ</a:t>
            </a:r>
            <a:r>
              <a:rPr lang="vi-VN" sz="2000" b="0" i="0">
                <a:effectLst/>
                <a:latin typeface="+mj-lt"/>
              </a:rPr>
              <a:t> bao gồm 3 thành phần:</a:t>
            </a:r>
            <a:endParaRPr lang="en-US" sz="2000" i="1">
              <a:latin typeface="+mj-lt"/>
            </a:endParaRPr>
          </a:p>
          <a:p>
            <a:pPr lvl="1" algn="just">
              <a:lnSpc>
                <a:spcPct val="150000"/>
              </a:lnSpc>
            </a:pPr>
            <a:r>
              <a:rPr lang="vi-VN" b="0" i="1">
                <a:effectLst/>
                <a:latin typeface="+mj-lt"/>
              </a:rPr>
              <a:t>Trang trắng: danh sách các tổ chức, thông tin liên hệ và các dịch vụ do các tổ chức này cung cấp</a:t>
            </a:r>
            <a:endParaRPr lang="en-US" b="0" i="1">
              <a:effectLst/>
              <a:latin typeface="+mj-lt"/>
            </a:endParaRPr>
          </a:p>
          <a:p>
            <a:pPr lvl="1" algn="just">
              <a:lnSpc>
                <a:spcPct val="150000"/>
              </a:lnSpc>
            </a:pPr>
            <a:r>
              <a:rPr lang="vi-VN" b="0" i="1">
                <a:effectLst/>
                <a:latin typeface="+mj-lt"/>
              </a:rPr>
              <a:t>Trang vàng: phân loại các tổ chức và dịch vụ Web theo phân loạiCác </a:t>
            </a:r>
            <a:endParaRPr lang="en-US" b="0" i="1">
              <a:effectLst/>
              <a:latin typeface="+mj-lt"/>
            </a:endParaRPr>
          </a:p>
          <a:p>
            <a:pPr lvl="1" algn="just">
              <a:lnSpc>
                <a:spcPct val="150000"/>
              </a:lnSpc>
            </a:pPr>
            <a:r>
              <a:rPr lang="vi-VN" b="0" i="1">
                <a:effectLst/>
                <a:latin typeface="+mj-lt"/>
              </a:rPr>
              <a:t>trang màu xanh lá cây: mô tả cách một dịch vụ Web nhất định có thể được gọi</a:t>
            </a:r>
            <a:br>
              <a:rPr lang="vi-VN">
                <a:latin typeface="+mj-lt"/>
              </a:rPr>
            </a:br>
            <a:endParaRPr lang="en-US">
              <a:latin typeface="+mj-lt"/>
              <a:cs typeface="Times New Roman" panose="02020603050405020304" pitchFamily="18" charset="0"/>
            </a:endParaRPr>
          </a:p>
          <a:p>
            <a:pPr lvl="2">
              <a:lnSpc>
                <a:spcPct val="150000"/>
              </a:lnSpc>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77201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1141413" y="618518"/>
            <a:ext cx="4459286" cy="1478570"/>
          </a:xfrm>
        </p:spPr>
        <p:txBody>
          <a:bodyPr>
            <a:normAutofit/>
          </a:bodyPr>
          <a:lstStyle/>
          <a:p>
            <a:r>
              <a:rPr lang="en-US" sz="3200">
                <a:latin typeface="Times New Roman" panose="02020603050405020304" pitchFamily="18" charset="0"/>
                <a:cs typeface="Times New Roman" panose="02020603050405020304" pitchFamily="18" charset="0"/>
              </a:rPr>
              <a:t>Cấu trúc Dữ liệu UDDI</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01813"/>
            <a:ext cx="4992686" cy="4412720"/>
          </a:xfrm>
        </p:spPr>
        <p:txBody>
          <a:bodyPr>
            <a:normAutofit/>
          </a:bodyPr>
          <a:lstStyle/>
          <a:p>
            <a:r>
              <a:rPr lang="en-US" sz="1600">
                <a:latin typeface="Times New Roman" panose="02020603050405020304" pitchFamily="18" charset="0"/>
                <a:cs typeface="Times New Roman" panose="02020603050405020304" pitchFamily="18" charset="0"/>
              </a:rPr>
              <a:t>UDDI </a:t>
            </a:r>
            <a:r>
              <a:rPr lang="en-US" sz="1600" err="1">
                <a:latin typeface="Times New Roman" panose="02020603050405020304" pitchFamily="18" charset="0"/>
                <a:cs typeface="Times New Roman" panose="02020603050405020304" pitchFamily="18" charset="0"/>
              </a:rPr>
              <a:t>định</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nghĩa</a:t>
            </a:r>
            <a:r>
              <a:rPr lang="en-US" sz="1600">
                <a:latin typeface="Times New Roman" panose="02020603050405020304" pitchFamily="18" charset="0"/>
                <a:cs typeface="Times New Roman" panose="02020603050405020304" pitchFamily="18" charset="0"/>
              </a:rPr>
              <a:t> 4 </a:t>
            </a:r>
            <a:r>
              <a:rPr lang="en-US" sz="1600" err="1">
                <a:latin typeface="Times New Roman" panose="02020603050405020304" pitchFamily="18" charset="0"/>
                <a:cs typeface="Times New Roman" panose="02020603050405020304" pitchFamily="18" charset="0"/>
              </a:rPr>
              <a:t>loại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thông</a:t>
            </a:r>
            <a:r>
              <a:rPr lang="en-US" sz="1600">
                <a:latin typeface="Times New Roman" panose="02020603050405020304" pitchFamily="18" charset="0"/>
                <a:cs typeface="Times New Roman" panose="02020603050405020304" pitchFamily="18" charset="0"/>
              </a:rPr>
              <a:t> tin </a:t>
            </a:r>
            <a:r>
              <a:rPr lang="en-US" sz="1600" err="1">
                <a:latin typeface="Times New Roman" panose="02020603050405020304" pitchFamily="18" charset="0"/>
                <a:cs typeface="Times New Roman" panose="02020603050405020304" pitchFamily="18" charset="0"/>
              </a:rPr>
              <a:t>cơ</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bản</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để</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kết</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nối</a:t>
            </a:r>
            <a:r>
              <a:rPr lang="en-US" sz="160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đến</a:t>
            </a:r>
            <a:r>
              <a:rPr lang="en-US" sz="1600">
                <a:latin typeface="Times New Roman" panose="02020603050405020304" pitchFamily="18" charset="0"/>
                <a:cs typeface="Times New Roman" panose="02020603050405020304" pitchFamily="18" charset="0"/>
              </a:rPr>
              <a:t> webservices</a:t>
            </a:r>
            <a:br>
              <a:rPr lang="vi-VN" sz="1600">
                <a:latin typeface="Times New Roman" panose="02020603050405020304" pitchFamily="18" charset="0"/>
                <a:cs typeface="Times New Roman" panose="02020603050405020304" pitchFamily="18" charset="0"/>
              </a:rPr>
            </a:br>
            <a:r>
              <a:rPr lang="en-US" sz="1600" b="0" i="1">
                <a:effectLst/>
                <a:latin typeface="Times New Roman" panose="02020603050405020304" pitchFamily="18" charset="0"/>
                <a:cs typeface="Times New Roman" panose="02020603050405020304" pitchFamily="18" charset="0"/>
              </a:rPr>
              <a:t>Business entity</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Một</a:t>
            </a:r>
            <a:r>
              <a:rPr lang="en-US" sz="1600" b="0" i="0">
                <a:effectLst/>
                <a:latin typeface="Times New Roman" panose="02020603050405020304" pitchFamily="18" charset="0"/>
                <a:cs typeface="Times New Roman" panose="02020603050405020304" pitchFamily="18" charset="0"/>
              </a:rPr>
              <a:t> business entity </a:t>
            </a:r>
            <a:r>
              <a:rPr lang="en-US" sz="1600" b="0" i="0" err="1">
                <a:effectLst/>
                <a:latin typeface="Times New Roman" panose="02020603050405020304" pitchFamily="18" charset="0"/>
                <a:cs typeface="Times New Roman" panose="02020603050405020304" pitchFamily="18" charset="0"/>
              </a:rPr>
              <a:t>chứa</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thông</a:t>
            </a:r>
            <a:r>
              <a:rPr lang="en-US" sz="1600" b="0" i="0">
                <a:effectLst/>
                <a:latin typeface="Times New Roman" panose="02020603050405020304" pitchFamily="18" charset="0"/>
                <a:cs typeface="Times New Roman" panose="02020603050405020304" pitchFamily="18" charset="0"/>
              </a:rPr>
              <a:t> tin </a:t>
            </a:r>
            <a:r>
              <a:rPr lang="en-US" sz="1600" b="0" i="0" err="1">
                <a:effectLst/>
                <a:latin typeface="Times New Roman" panose="02020603050405020304" pitchFamily="18" charset="0"/>
                <a:cs typeface="Times New Roman" panose="02020603050405020304" pitchFamily="18" charset="0"/>
              </a:rPr>
              <a:t>về</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công</a:t>
            </a:r>
            <a:r>
              <a:rPr lang="en-US" sz="1600" b="0" i="0">
                <a:effectLst/>
                <a:latin typeface="Times New Roman" panose="02020603050405020304" pitchFamily="18" charset="0"/>
                <a:cs typeface="Times New Roman" panose="02020603050405020304" pitchFamily="18" charset="0"/>
              </a:rPr>
              <a:t> bao </a:t>
            </a:r>
            <a:r>
              <a:rPr lang="en-US" sz="1600" b="0" i="0" err="1">
                <a:effectLst/>
                <a:latin typeface="Times New Roman" panose="02020603050405020304" pitchFamily="18" charset="0"/>
                <a:cs typeface="Times New Roman" panose="02020603050405020304" pitchFamily="18" charset="0"/>
              </a:rPr>
              <a:t>gồm</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tên</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công</a:t>
            </a:r>
            <a:r>
              <a:rPr lang="en-US" sz="1600" b="0" i="0">
                <a:effectLst/>
                <a:latin typeface="Times New Roman" panose="02020603050405020304" pitchFamily="18" charset="0"/>
                <a:cs typeface="Times New Roman" panose="02020603050405020304" pitchFamily="18" charset="0"/>
              </a:rPr>
              <a:t> ty</a:t>
            </a:r>
          </a:p>
          <a:p>
            <a:r>
              <a:rPr lang="en-US" sz="1600" b="0" i="1">
                <a:effectLst/>
                <a:latin typeface="Times New Roman" panose="02020603050405020304" pitchFamily="18" charset="0"/>
                <a:cs typeface="Times New Roman" panose="02020603050405020304" pitchFamily="18" charset="0"/>
              </a:rPr>
              <a:t>Business service</a:t>
            </a:r>
            <a:r>
              <a:rPr lang="en-US" sz="1600">
                <a:latin typeface="Times New Roman" panose="02020603050405020304" pitchFamily="18" charset="0"/>
                <a:cs typeface="Times New Roman" panose="02020603050405020304" pitchFamily="18" charset="0"/>
              </a:rPr>
              <a:t>: </a:t>
            </a:r>
            <a:r>
              <a:rPr lang="en-US" sz="1600" b="0" i="0">
                <a:effectLst/>
                <a:latin typeface="Times New Roman" panose="02020603050405020304" pitchFamily="18" charset="0"/>
                <a:cs typeface="Times New Roman" panose="02020603050405020304" pitchFamily="18" charset="0"/>
              </a:rPr>
              <a:t>Liên </a:t>
            </a:r>
            <a:r>
              <a:rPr lang="en-US" sz="1600" b="0" i="0" err="1">
                <a:effectLst/>
                <a:latin typeface="Times New Roman" panose="02020603050405020304" pitchFamily="18" charset="0"/>
                <a:cs typeface="Times New Roman" panose="02020603050405020304" pitchFamily="18" charset="0"/>
              </a:rPr>
              <a:t>kết</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với</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mỗi</a:t>
            </a:r>
            <a:r>
              <a:rPr lang="en-US" sz="1600" b="0" i="0">
                <a:effectLst/>
                <a:latin typeface="Times New Roman" panose="02020603050405020304" pitchFamily="18" charset="0"/>
                <a:cs typeface="Times New Roman" panose="02020603050405020304" pitchFamily="18" charset="0"/>
              </a:rPr>
              <a:t> business entity </a:t>
            </a:r>
            <a:r>
              <a:rPr lang="en-US" sz="1600" b="0" i="0" err="1">
                <a:effectLst/>
                <a:latin typeface="Times New Roman" panose="02020603050405020304" pitchFamily="18" charset="0"/>
                <a:cs typeface="Times New Roman" panose="02020603050405020304" pitchFamily="18" charset="0"/>
              </a:rPr>
              <a:t>là</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một</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danh</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sách</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các</a:t>
            </a:r>
            <a:r>
              <a:rPr lang="en-US" sz="1600" b="0" i="0">
                <a:effectLst/>
                <a:latin typeface="Times New Roman" panose="02020603050405020304" pitchFamily="18" charset="0"/>
                <a:cs typeface="Times New Roman" panose="02020603050405020304" pitchFamily="18" charset="0"/>
              </a:rPr>
              <a:t> business service </a:t>
            </a:r>
            <a:r>
              <a:rPr lang="en-US" sz="1600" b="0" i="0" err="1">
                <a:effectLst/>
                <a:latin typeface="Times New Roman" panose="02020603050405020304" pitchFamily="18" charset="0"/>
                <a:cs typeface="Times New Roman" panose="02020603050405020304" pitchFamily="18" charset="0"/>
              </a:rPr>
              <a:t>cung</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cấp</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bởi</a:t>
            </a:r>
            <a:r>
              <a:rPr lang="en-US" sz="1600" b="0" i="0">
                <a:effectLst/>
                <a:latin typeface="Times New Roman" panose="02020603050405020304" pitchFamily="18" charset="0"/>
                <a:cs typeface="Times New Roman" panose="02020603050405020304" pitchFamily="18" charset="0"/>
              </a:rPr>
              <a:t> business entity </a:t>
            </a:r>
            <a:r>
              <a:rPr lang="en-US" sz="1600" b="0" i="0" err="1">
                <a:effectLst/>
                <a:latin typeface="Times New Roman" panose="02020603050405020304" pitchFamily="18" charset="0"/>
                <a:cs typeface="Times New Roman" panose="02020603050405020304" pitchFamily="18" charset="0"/>
              </a:rPr>
              <a:t>đó</a:t>
            </a:r>
            <a:endParaRPr lang="en-US" sz="1600">
              <a:latin typeface="Times New Roman" panose="02020603050405020304" pitchFamily="18" charset="0"/>
              <a:cs typeface="Times New Roman" panose="02020603050405020304" pitchFamily="18" charset="0"/>
            </a:endParaRPr>
          </a:p>
          <a:p>
            <a:r>
              <a:rPr lang="en-US" sz="1600" b="0" i="1">
                <a:effectLst/>
                <a:latin typeface="Times New Roman" panose="02020603050405020304" pitchFamily="18" charset="0"/>
                <a:cs typeface="Times New Roman" panose="02020603050405020304" pitchFamily="18" charset="0"/>
              </a:rPr>
              <a:t>Binding template: </a:t>
            </a:r>
            <a:r>
              <a:rPr lang="en-US" sz="1600" b="0" i="0" err="1">
                <a:effectLst/>
                <a:latin typeface="Times New Roman" panose="02020603050405020304" pitchFamily="18" charset="0"/>
                <a:cs typeface="Times New Roman" panose="02020603050405020304" pitchFamily="18" charset="0"/>
              </a:rPr>
              <a:t>Gắn</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với</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mỗi</a:t>
            </a:r>
            <a:r>
              <a:rPr lang="en-US" sz="1600" b="0" i="0">
                <a:effectLst/>
                <a:latin typeface="Times New Roman" panose="02020603050405020304" pitchFamily="18" charset="0"/>
                <a:cs typeface="Times New Roman" panose="02020603050405020304" pitchFamily="18" charset="0"/>
              </a:rPr>
              <a:t> business service </a:t>
            </a:r>
            <a:r>
              <a:rPr lang="en-US" sz="1600" b="0" i="0" err="1">
                <a:effectLst/>
                <a:latin typeface="Times New Roman" panose="02020603050405020304" pitchFamily="18" charset="0"/>
                <a:cs typeface="Times New Roman" panose="02020603050405020304" pitchFamily="18" charset="0"/>
              </a:rPr>
              <a:t>là</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một</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danh</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sách</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các</a:t>
            </a:r>
            <a:r>
              <a:rPr lang="en-US" sz="1600" b="0" i="0">
                <a:effectLst/>
                <a:latin typeface="Times New Roman" panose="02020603050405020304" pitchFamily="18" charset="0"/>
                <a:cs typeface="Times New Roman" panose="02020603050405020304" pitchFamily="18" charset="0"/>
              </a:rPr>
              <a:t> binding template </a:t>
            </a:r>
            <a:r>
              <a:rPr lang="en-US" sz="1600" b="0" i="0" err="1">
                <a:effectLst/>
                <a:latin typeface="Times New Roman" panose="02020603050405020304" pitchFamily="18" charset="0"/>
                <a:cs typeface="Times New Roman" panose="02020603050405020304" pitchFamily="18" charset="0"/>
              </a:rPr>
              <a:t>cung</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cấp</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thông</a:t>
            </a:r>
            <a:r>
              <a:rPr lang="en-US" sz="1600" b="0" i="0">
                <a:effectLst/>
                <a:latin typeface="Times New Roman" panose="02020603050405020304" pitchFamily="18" charset="0"/>
                <a:cs typeface="Times New Roman" panose="02020603050405020304" pitchFamily="18" charset="0"/>
              </a:rPr>
              <a:t> tin </a:t>
            </a:r>
            <a:r>
              <a:rPr lang="en-US" sz="1600" b="0" i="0" err="1">
                <a:effectLst/>
                <a:latin typeface="Times New Roman" panose="02020603050405020304" pitchFamily="18" charset="0"/>
                <a:cs typeface="Times New Roman" panose="02020603050405020304" pitchFamily="18" charset="0"/>
              </a:rPr>
              <a:t>về</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địa</a:t>
            </a:r>
            <a:r>
              <a:rPr lang="en-US" sz="1600" b="0" i="0">
                <a:effectLst/>
                <a:latin typeface="Times New Roman" panose="02020603050405020304" pitchFamily="18" charset="0"/>
                <a:cs typeface="Times New Roman" panose="02020603050405020304" pitchFamily="18" charset="0"/>
              </a:rPr>
              <a:t> điểm </a:t>
            </a:r>
            <a:r>
              <a:rPr lang="en-US" sz="1600" b="0" i="0" err="1">
                <a:effectLst/>
                <a:latin typeface="Times New Roman" panose="02020603050405020304" pitchFamily="18" charset="0"/>
                <a:cs typeface="Times New Roman" panose="02020603050405020304" pitchFamily="18" charset="0"/>
              </a:rPr>
              <a:t>có</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thể</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tìm</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thấy</a:t>
            </a:r>
            <a:r>
              <a:rPr lang="en-US" sz="1600" b="0" i="0">
                <a:effectLst/>
                <a:latin typeface="Times New Roman" panose="02020603050405020304" pitchFamily="18" charset="0"/>
                <a:cs typeface="Times New Roman" panose="02020603050405020304" pitchFamily="18" charset="0"/>
              </a:rPr>
              <a:t> Web Service </a:t>
            </a:r>
            <a:r>
              <a:rPr lang="en-US" sz="1600" b="0" i="0" err="1">
                <a:effectLst/>
                <a:latin typeface="Times New Roman" panose="02020603050405020304" pitchFamily="18" charset="0"/>
                <a:cs typeface="Times New Roman" panose="02020603050405020304" pitchFamily="18" charset="0"/>
              </a:rPr>
              <a:t>và</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làm</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cách</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nào</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để</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sử</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dụng</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nó</a:t>
            </a:r>
            <a:r>
              <a:rPr lang="en-US" sz="1600" b="0" i="0">
                <a:effectLst/>
                <a:latin typeface="Times New Roman" panose="02020603050405020304" pitchFamily="18" charset="0"/>
                <a:cs typeface="Times New Roman" panose="02020603050405020304" pitchFamily="18" charset="0"/>
              </a:rPr>
              <a:t>.</a:t>
            </a:r>
          </a:p>
          <a:p>
            <a:r>
              <a:rPr lang="en-US" sz="1600" b="0" i="1" err="1">
                <a:effectLst/>
                <a:latin typeface="Times New Roman" panose="02020603050405020304" pitchFamily="18" charset="0"/>
                <a:cs typeface="Times New Roman" panose="02020603050405020304" pitchFamily="18" charset="0"/>
              </a:rPr>
              <a:t>tModels</a:t>
            </a:r>
            <a:r>
              <a:rPr lang="en-US" sz="1600" b="0" i="1">
                <a:effectLst/>
                <a:latin typeface="Times New Roman" panose="02020603050405020304" pitchFamily="18" charset="0"/>
                <a:cs typeface="Times New Roman" panose="02020603050405020304" pitchFamily="18" charset="0"/>
              </a:rPr>
              <a:t>:</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Mục</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đích</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của</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tModels</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là</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dùng</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để</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liên</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kết</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đến</a:t>
            </a:r>
            <a:r>
              <a:rPr lang="en-US" sz="1600" b="0" i="0">
                <a:effectLst/>
                <a:latin typeface="Times New Roman" panose="02020603050405020304" pitchFamily="18" charset="0"/>
                <a:cs typeface="Times New Roman" panose="02020603050405020304" pitchFamily="18" charset="0"/>
              </a:rPr>
              <a:t> metadata </a:t>
            </a:r>
            <a:r>
              <a:rPr lang="en-US" sz="1600" b="0" i="0" err="1">
                <a:effectLst/>
                <a:latin typeface="Times New Roman" panose="02020603050405020304" pitchFamily="18" charset="0"/>
                <a:cs typeface="Times New Roman" panose="02020603050405020304" pitchFamily="18" charset="0"/>
              </a:rPr>
              <a:t>bên</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ngoài</a:t>
            </a:r>
            <a:r>
              <a:rPr lang="en-US" sz="1600" b="0" i="0">
                <a:effectLst/>
                <a:latin typeface="Times New Roman" panose="02020603050405020304" pitchFamily="18" charset="0"/>
                <a:cs typeface="Times New Roman" panose="02020603050405020304" pitchFamily="18" charset="0"/>
              </a:rPr>
              <a:t> UDDI. Thành </a:t>
            </a:r>
            <a:r>
              <a:rPr lang="en-US" sz="1600" b="0" i="0" err="1">
                <a:effectLst/>
                <a:latin typeface="Times New Roman" panose="02020603050405020304" pitchFamily="18" charset="0"/>
                <a:cs typeface="Times New Roman" panose="02020603050405020304" pitchFamily="18" charset="0"/>
              </a:rPr>
              <a:t>phần</a:t>
            </a:r>
            <a:r>
              <a:rPr lang="en-US" sz="1600" b="0" i="0">
                <a:effectLst/>
                <a:latin typeface="Times New Roman" panose="02020603050405020304" pitchFamily="18" charset="0"/>
                <a:cs typeface="Times New Roman" panose="02020603050405020304" pitchFamily="18" charset="0"/>
              </a:rPr>
              <a:t> quan </a:t>
            </a:r>
            <a:r>
              <a:rPr lang="en-US" sz="1600" b="0" i="0" err="1">
                <a:effectLst/>
                <a:latin typeface="Times New Roman" panose="02020603050405020304" pitchFamily="18" charset="0"/>
                <a:cs typeface="Times New Roman" panose="02020603050405020304" pitchFamily="18" charset="0"/>
              </a:rPr>
              <a:t>trọng</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nhất</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của</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tModels</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là</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một</a:t>
            </a:r>
            <a:r>
              <a:rPr lang="en-US" sz="1600" b="0" i="0">
                <a:effectLst/>
                <a:latin typeface="Times New Roman" panose="02020603050405020304" pitchFamily="18" charset="0"/>
                <a:cs typeface="Times New Roman" panose="02020603050405020304" pitchFamily="18" charset="0"/>
              </a:rPr>
              <a:t> URL </a:t>
            </a:r>
            <a:r>
              <a:rPr lang="en-US" sz="1600" b="0" i="0" err="1">
                <a:effectLst/>
                <a:latin typeface="Times New Roman" panose="02020603050405020304" pitchFamily="18" charset="0"/>
                <a:cs typeface="Times New Roman" panose="02020603050405020304" pitchFamily="18" charset="0"/>
              </a:rPr>
              <a:t>trỏ</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đến</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một</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tài</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liệu</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mô</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tả</a:t>
            </a:r>
            <a:r>
              <a:rPr lang="en-US" sz="1600" b="0" i="0">
                <a:effectLst/>
                <a:latin typeface="Times New Roman" panose="02020603050405020304" pitchFamily="18" charset="0"/>
                <a:cs typeface="Times New Roman" panose="02020603050405020304" pitchFamily="18" charset="0"/>
              </a:rPr>
              <a:t> </a:t>
            </a:r>
            <a:r>
              <a:rPr lang="en-US" sz="1600" b="0" i="0" err="1">
                <a:effectLst/>
                <a:latin typeface="Times New Roman" panose="02020603050405020304" pitchFamily="18" charset="0"/>
                <a:cs typeface="Times New Roman" panose="02020603050405020304" pitchFamily="18" charset="0"/>
              </a:rPr>
              <a:t>thông</a:t>
            </a:r>
            <a:r>
              <a:rPr lang="en-US" sz="1600" b="0" i="0">
                <a:effectLst/>
                <a:latin typeface="Times New Roman" panose="02020603050405020304" pitchFamily="18" charset="0"/>
                <a:cs typeface="Times New Roman" panose="02020603050405020304" pitchFamily="18" charset="0"/>
              </a:rPr>
              <a:t> tin metadata</a:t>
            </a:r>
          </a:p>
          <a:p>
            <a:endParaRPr lang="en-US" sz="1600">
              <a:latin typeface="Times New Roman" panose="02020603050405020304" pitchFamily="18" charset="0"/>
              <a:cs typeface="Times New Roman" panose="02020603050405020304" pitchFamily="18" charset="0"/>
            </a:endParaRPr>
          </a:p>
          <a:p>
            <a:pPr lvl="2"/>
            <a:endParaRPr lang="en-US" sz="16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3D5EE5F-B35E-46F3-B264-342E67205D63}"/>
              </a:ext>
            </a:extLst>
          </p:cNvPr>
          <p:cNvPicPr>
            <a:picLocks noChangeAspect="1"/>
          </p:cNvPicPr>
          <p:nvPr/>
        </p:nvPicPr>
        <p:blipFill>
          <a:blip r:embed="rId4"/>
          <a:stretch>
            <a:fillRect/>
          </a:stretch>
        </p:blipFill>
        <p:spPr>
          <a:xfrm>
            <a:off x="6411871" y="1676652"/>
            <a:ext cx="5456279" cy="46923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338583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855266" y="618518"/>
            <a:ext cx="2851417" cy="1478570"/>
          </a:xfrm>
        </p:spPr>
        <p:txBody>
          <a:bodyPr>
            <a:normAutofit/>
          </a:bodyPr>
          <a:lstStyle/>
          <a:p>
            <a:r>
              <a:rPr lang="en-US" sz="3200">
                <a:solidFill>
                  <a:srgbClr val="FFFFFF"/>
                </a:solidFill>
                <a:latin typeface="Times New Roman" panose="02020603050405020304" pitchFamily="18" charset="0"/>
                <a:cs typeface="Times New Roman" panose="02020603050405020304" pitchFamily="18" charset="0"/>
              </a:rPr>
              <a:t>Tương tác giữa các registries</a:t>
            </a:r>
          </a:p>
        </p:txBody>
      </p:sp>
      <p:sp>
        <p:nvSpPr>
          <p:cNvPr id="98" name="Content Placeholder 54">
            <a:extLst>
              <a:ext uri="{FF2B5EF4-FFF2-40B4-BE49-F238E27FC236}">
                <a16:creationId xmlns:a16="http://schemas.microsoft.com/office/drawing/2014/main" id="{1B178A38-E909-4C2C-9B10-DBE63CF30D22}"/>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pic>
        <p:nvPicPr>
          <p:cNvPr id="6" name="Content Placeholder 5" descr="Diagram&#10;&#10;Description automatically generated">
            <a:extLst>
              <a:ext uri="{FF2B5EF4-FFF2-40B4-BE49-F238E27FC236}">
                <a16:creationId xmlns:a16="http://schemas.microsoft.com/office/drawing/2014/main" id="{7D4FF990-9E8E-4342-B129-85F2F059A288}"/>
              </a:ext>
            </a:extLst>
          </p:cNvPr>
          <p:cNvPicPr>
            <a:picLocks noChangeAspect="1"/>
          </p:cNvPicPr>
          <p:nvPr/>
        </p:nvPicPr>
        <p:blipFill>
          <a:blip r:embed="rId3"/>
          <a:stretch>
            <a:fillRect/>
          </a:stretch>
        </p:blipFill>
        <p:spPr>
          <a:xfrm>
            <a:off x="3849162" y="834542"/>
            <a:ext cx="7706662" cy="4662530"/>
          </a:xfrm>
          <a:prstGeom prst="rect">
            <a:avLst/>
          </a:prstGeom>
        </p:spPr>
      </p:pic>
    </p:spTree>
    <p:extLst>
      <p:ext uri="{BB962C8B-B14F-4D97-AF65-F5344CB8AC3E}">
        <p14:creationId xmlns:p14="http://schemas.microsoft.com/office/powerpoint/2010/main" val="3208176185"/>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Service-oriented software engineering</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251678" y="1398494"/>
            <a:ext cx="10474157" cy="4840987"/>
          </a:xfrm>
        </p:spPr>
        <p:txBody>
          <a:bodyPr>
            <a:noAutofit/>
          </a:bodyPr>
          <a:lstStyle/>
          <a:p>
            <a:pPr>
              <a:lnSpc>
                <a:spcPct val="160000"/>
              </a:lnSpc>
            </a:pPr>
            <a:r>
              <a:rPr lang="en-US" sz="2400" b="0" i="0" err="1">
                <a:effectLst/>
                <a:latin typeface="Times New Roman" panose="02020603050405020304" pitchFamily="18" charset="0"/>
                <a:cs typeface="Times New Roman" panose="02020603050405020304" pitchFamily="18" charset="0"/>
              </a:rPr>
              <a:t>Phát</a:t>
            </a:r>
            <a:r>
              <a:rPr lang="en-US" sz="2400" b="0" i="0">
                <a:effectLst/>
                <a:latin typeface="Times New Roman" panose="02020603050405020304" pitchFamily="18" charset="0"/>
                <a:cs typeface="Times New Roman" panose="02020603050405020304" pitchFamily="18" charset="0"/>
              </a:rPr>
              <a:t> </a:t>
            </a:r>
            <a:r>
              <a:rPr lang="en-US" sz="2400" b="0" i="0" err="1">
                <a:effectLst/>
                <a:latin typeface="Times New Roman" panose="02020603050405020304" pitchFamily="18" charset="0"/>
                <a:cs typeface="Times New Roman" panose="02020603050405020304" pitchFamily="18" charset="0"/>
              </a:rPr>
              <a:t>triển</a:t>
            </a:r>
            <a:r>
              <a:rPr lang="en-US" sz="2400" b="0" i="0">
                <a:effectLst/>
                <a:latin typeface="Times New Roman" panose="02020603050405020304" pitchFamily="18" charset="0"/>
                <a:cs typeface="Times New Roman" panose="02020603050405020304" pitchFamily="18" charset="0"/>
              </a:rPr>
              <a:t> </a:t>
            </a:r>
            <a:r>
              <a:rPr lang="en-US" sz="2400" b="0" i="0" err="1">
                <a:effectLst/>
                <a:latin typeface="Times New Roman" panose="02020603050405020304" pitchFamily="18" charset="0"/>
                <a:cs typeface="Times New Roman" panose="02020603050405020304" pitchFamily="18" charset="0"/>
              </a:rPr>
              <a:t>phần</a:t>
            </a:r>
            <a:r>
              <a:rPr lang="en-US" sz="2400" b="0" i="0">
                <a:effectLst/>
                <a:latin typeface="Times New Roman" panose="02020603050405020304" pitchFamily="18" charset="0"/>
                <a:cs typeface="Times New Roman" panose="02020603050405020304" pitchFamily="18" charset="0"/>
              </a:rPr>
              <a:t> </a:t>
            </a:r>
            <a:r>
              <a:rPr lang="en-US" sz="2400" b="0" i="0" err="1">
                <a:effectLst/>
                <a:latin typeface="Times New Roman" panose="02020603050405020304" pitchFamily="18" charset="0"/>
                <a:cs typeface="Times New Roman" panose="02020603050405020304" pitchFamily="18" charset="0"/>
              </a:rPr>
              <a:t>mềm</a:t>
            </a:r>
            <a:r>
              <a:rPr lang="en-US" sz="2400" b="0" i="0">
                <a:effectLst/>
                <a:latin typeface="Times New Roman" panose="02020603050405020304" pitchFamily="18" charset="0"/>
                <a:cs typeface="Times New Roman" panose="02020603050405020304" pitchFamily="18" charset="0"/>
              </a:rPr>
              <a:t> </a:t>
            </a:r>
            <a:r>
              <a:rPr lang="en-US" sz="2400" b="0" i="0" err="1">
                <a:effectLst/>
                <a:latin typeface="Times New Roman" panose="02020603050405020304" pitchFamily="18" charset="0"/>
                <a:cs typeface="Times New Roman" panose="02020603050405020304" pitchFamily="18" charset="0"/>
              </a:rPr>
              <a:t>dịch</a:t>
            </a:r>
            <a:r>
              <a:rPr lang="en-US" sz="2400" b="0" i="0">
                <a:effectLst/>
                <a:latin typeface="Times New Roman" panose="02020603050405020304" pitchFamily="18" charset="0"/>
                <a:cs typeface="Times New Roman" panose="02020603050405020304" pitchFamily="18" charset="0"/>
              </a:rPr>
              <a:t> </a:t>
            </a:r>
            <a:r>
              <a:rPr lang="en-US" sz="2400" b="0" i="0" err="1">
                <a:effectLst/>
                <a:latin typeface="Times New Roman" panose="02020603050405020304" pitchFamily="18" charset="0"/>
                <a:cs typeface="Times New Roman" panose="02020603050405020304" pitchFamily="18" charset="0"/>
              </a:rPr>
              <a:t>vụ</a:t>
            </a:r>
            <a:r>
              <a:rPr lang="en-US" sz="2400" b="0" i="0">
                <a:effectLst/>
                <a:latin typeface="Times New Roman" panose="02020603050405020304" pitchFamily="18" charset="0"/>
                <a:cs typeface="Times New Roman" panose="02020603050405020304" pitchFamily="18" charset="0"/>
              </a:rPr>
              <a:t> </a:t>
            </a:r>
            <a:r>
              <a:rPr lang="en-US" sz="2400" b="0" i="0" err="1">
                <a:effectLst/>
                <a:latin typeface="Times New Roman" panose="02020603050405020304" pitchFamily="18" charset="0"/>
                <a:cs typeface="Times New Roman" panose="02020603050405020304" pitchFamily="18" charset="0"/>
              </a:rPr>
              <a:t>đối</a:t>
            </a:r>
            <a:r>
              <a:rPr lang="en-US" sz="2400" b="0" i="0">
                <a:effectLst/>
                <a:latin typeface="Times New Roman" panose="02020603050405020304" pitchFamily="18" charset="0"/>
                <a:cs typeface="Times New Roman" panose="02020603050405020304" pitchFamily="18" charset="0"/>
              </a:rPr>
              <a:t> </a:t>
            </a:r>
            <a:r>
              <a:rPr lang="en-US" sz="2400" b="0" i="0" err="1">
                <a:effectLst/>
                <a:latin typeface="Times New Roman" panose="02020603050405020304" pitchFamily="18" charset="0"/>
                <a:cs typeface="Times New Roman" panose="02020603050405020304" pitchFamily="18" charset="0"/>
              </a:rPr>
              <a:t>với</a:t>
            </a:r>
            <a:r>
              <a:rPr lang="en-US" sz="2400" b="0" i="0">
                <a:effectLst/>
                <a:latin typeface="Times New Roman" panose="02020603050405020304" pitchFamily="18" charset="0"/>
                <a:cs typeface="Times New Roman" panose="02020603050405020304" pitchFamily="18" charset="0"/>
              </a:rPr>
              <a:t> </a:t>
            </a:r>
            <a:r>
              <a:rPr lang="en-US" sz="2400" b="0" i="0" err="1">
                <a:effectLst/>
                <a:latin typeface="Times New Roman" panose="02020603050405020304" pitchFamily="18" charset="0"/>
                <a:cs typeface="Times New Roman" panose="02020603050405020304" pitchFamily="18" charset="0"/>
              </a:rPr>
              <a:t>hiện</a:t>
            </a:r>
            <a:r>
              <a:rPr lang="en-US" sz="2400" b="0" i="0">
                <a:effectLst/>
                <a:latin typeface="Times New Roman" panose="02020603050405020304" pitchFamily="18" charset="0"/>
                <a:cs typeface="Times New Roman" panose="02020603050405020304" pitchFamily="18" charset="0"/>
              </a:rPr>
              <a:t> </a:t>
            </a:r>
            <a:r>
              <a:rPr lang="en-US" sz="2400" b="0" i="0" err="1">
                <a:effectLst/>
                <a:latin typeface="Times New Roman" panose="02020603050405020304" pitchFamily="18" charset="0"/>
                <a:cs typeface="Times New Roman" panose="02020603050405020304" pitchFamily="18" charset="0"/>
              </a:rPr>
              <a:t>tại</a:t>
            </a:r>
            <a:r>
              <a:rPr lang="en-US" sz="2400" b="0" i="0">
                <a:effectLst/>
                <a:latin typeface="Times New Roman" panose="02020603050405020304" pitchFamily="18" charset="0"/>
                <a:cs typeface="Times New Roman" panose="02020603050405020304" pitchFamily="18" charset="0"/>
              </a:rPr>
              <a:t> </a:t>
            </a:r>
            <a:r>
              <a:rPr lang="en-US" sz="2400" b="0" i="0" err="1">
                <a:effectLst/>
                <a:latin typeface="Times New Roman" panose="02020603050405020304" pitchFamily="18" charset="0"/>
                <a:cs typeface="Times New Roman" panose="02020603050405020304" pitchFamily="18" charset="0"/>
              </a:rPr>
              <a:t>nên</a:t>
            </a:r>
            <a:r>
              <a:rPr lang="en-US" sz="2400" b="0" i="0">
                <a:effectLst/>
                <a:latin typeface="Times New Roman" panose="02020603050405020304" pitchFamily="18" charset="0"/>
                <a:cs typeface="Times New Roman" panose="02020603050405020304" pitchFamily="18" charset="0"/>
              </a:rPr>
              <a:t> hay </a:t>
            </a:r>
            <a:r>
              <a:rPr lang="en-US" sz="2400" b="0" i="0" err="1">
                <a:effectLst/>
                <a:latin typeface="Times New Roman" panose="02020603050405020304" pitchFamily="18" charset="0"/>
                <a:cs typeface="Times New Roman" panose="02020603050405020304" pitchFamily="18" charset="0"/>
              </a:rPr>
              <a:t>không</a:t>
            </a:r>
            <a:r>
              <a:rPr lang="en-US" sz="2400" b="0" i="0">
                <a:effectLst/>
                <a:latin typeface="Times New Roman" panose="02020603050405020304" pitchFamily="18" charset="0"/>
                <a:cs typeface="Times New Roman" panose="02020603050405020304" pitchFamily="18" charset="0"/>
              </a:rPr>
              <a:t>?</a:t>
            </a:r>
          </a:p>
          <a:p>
            <a:pPr>
              <a:lnSpc>
                <a:spcPct val="160000"/>
              </a:lnSpc>
            </a:pPr>
            <a:r>
              <a:rPr lang="en-US" sz="2400" err="1">
                <a:latin typeface="Times New Roman" panose="02020603050405020304" pitchFamily="18" charset="0"/>
                <a:cs typeface="Times New Roman" panose="02020603050405020304" pitchFamily="18" charset="0"/>
              </a:rPr>
              <a:t>Nên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thiết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dịch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vụ</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nào</a:t>
            </a:r>
            <a:r>
              <a:rPr lang="en-US" sz="2400">
                <a:latin typeface="Times New Roman" panose="02020603050405020304" pitchFamily="18" charset="0"/>
                <a:cs typeface="Times New Roman" panose="02020603050405020304" pitchFamily="18" charset="0"/>
              </a:rPr>
              <a:t>?</a:t>
            </a:r>
          </a:p>
          <a:p>
            <a:pPr>
              <a:lnSpc>
                <a:spcPct val="160000"/>
              </a:lnSpc>
            </a:pPr>
            <a:r>
              <a:rPr lang="en-US" sz="2400" err="1">
                <a:latin typeface="Times New Roman" panose="02020603050405020304" pitchFamily="18" charset="0"/>
                <a:cs typeface="Times New Roman" panose="02020603050405020304" pitchFamily="18" charset="0"/>
              </a:rPr>
              <a:t>Thiết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như</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thế</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nào</a:t>
            </a:r>
            <a:r>
              <a:rPr lang="en-US" sz="2400">
                <a:latin typeface="Times New Roman" panose="02020603050405020304" pitchFamily="18" charset="0"/>
                <a:cs typeface="Times New Roman" panose="02020603050405020304" pitchFamily="18" charset="0"/>
              </a:rPr>
              <a:t>?</a:t>
            </a:r>
            <a:endParaRPr lang="vi-VN" sz="2400">
              <a:latin typeface="Times New Roman" panose="02020603050405020304" pitchFamily="18" charset="0"/>
              <a:cs typeface="Times New Roman" panose="02020603050405020304" pitchFamily="18" charset="0"/>
            </a:endParaRPr>
          </a:p>
          <a:p>
            <a:pPr>
              <a:lnSpc>
                <a:spcPct val="160000"/>
              </a:lnSpc>
            </a:pPr>
            <a:r>
              <a:rPr lang="vi-VN" sz="2400">
                <a:latin typeface="Times New Roman" panose="02020603050405020304" pitchFamily="18" charset="0"/>
                <a:cs typeface="Times New Roman" panose="02020603050405020304" pitchFamily="18" charset="0"/>
              </a:rPr>
              <a:t>Testing (kiểm thử) trong một hệ thống SOA có khó không? Mục đích kiểm thử để làm gì?</a:t>
            </a:r>
          </a:p>
        </p:txBody>
      </p:sp>
    </p:spTree>
    <p:extLst>
      <p:ext uri="{BB962C8B-B14F-4D97-AF65-F5344CB8AC3E}">
        <p14:creationId xmlns:p14="http://schemas.microsoft.com/office/powerpoint/2010/main" val="16566191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8AA7-6178-43B6-A8F0-9B07D5C34E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6F9AB0-C910-4496-A8E7-A7A2BF5266C4}"/>
              </a:ext>
            </a:extLst>
          </p:cNvPr>
          <p:cNvSpPr>
            <a:spLocks noGrp="1"/>
          </p:cNvSpPr>
          <p:nvPr>
            <p:ph idx="1"/>
          </p:nvPr>
        </p:nvSpPr>
        <p:spPr>
          <a:xfrm>
            <a:off x="1187865" y="974221"/>
            <a:ext cx="10242135" cy="5501394"/>
          </a:xfrm>
        </p:spPr>
        <p:txBody>
          <a:bodyPr>
            <a:normAutofit fontScale="85000" lnSpcReduction="20000"/>
          </a:bodyPr>
          <a:lstStyle/>
          <a:p>
            <a:pPr marL="0" indent="0">
              <a:lnSpc>
                <a:spcPct val="150000"/>
              </a:lnSpc>
              <a:buNone/>
            </a:pPr>
            <a:r>
              <a:rPr lang="en-US" sz="2800" b="1" err="1">
                <a:latin typeface="Times New Roman" panose="02020603050405020304" pitchFamily="18" charset="0"/>
                <a:cs typeface="Times New Roman" panose="02020603050405020304" pitchFamily="18" charset="0"/>
              </a:rPr>
              <a:t>Hãy</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đề</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xuất</a:t>
            </a:r>
            <a:r>
              <a:rPr lang="en-US" sz="2800" b="1">
                <a:latin typeface="Times New Roman" panose="02020603050405020304" pitchFamily="18" charset="0"/>
                <a:cs typeface="Times New Roman" panose="02020603050405020304" pitchFamily="18" charset="0"/>
              </a:rPr>
              <a:t> 20 </a:t>
            </a:r>
            <a:r>
              <a:rPr lang="en-US" sz="2800" b="1" err="1">
                <a:latin typeface="Times New Roman" panose="02020603050405020304" pitchFamily="18" charset="0"/>
                <a:cs typeface="Times New Roman" panose="02020603050405020304" pitchFamily="18" charset="0"/>
              </a:rPr>
              <a:t>lớp</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trong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hệ</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quản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lý</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bán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sách</a:t>
            </a:r>
            <a:r>
              <a:rPr lang="en-US" sz="2800" b="1">
                <a:latin typeface="Times New Roman" panose="02020603050405020304" pitchFamily="18" charset="0"/>
                <a:cs typeface="Times New Roman" panose="02020603050405020304" pitchFamily="18" charset="0"/>
              </a:rPr>
              <a:t> online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phân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loại</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thành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các</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gói</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tương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ứng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Dựa</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mô</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hình</a:t>
            </a:r>
            <a:r>
              <a:rPr lang="en-US" sz="2800" b="1">
                <a:latin typeface="Times New Roman" panose="02020603050405020304" pitchFamily="18" charset="0"/>
                <a:cs typeface="Times New Roman" panose="02020603050405020304" pitchFamily="18" charset="0"/>
              </a:rPr>
              <a:t> MVC </a:t>
            </a:r>
            <a:r>
              <a:rPr lang="en-US" sz="2800" b="1" err="1">
                <a:latin typeface="Times New Roman" panose="02020603050405020304" pitchFamily="18" charset="0"/>
                <a:cs typeface="Times New Roman" panose="02020603050405020304" pitchFamily="18" charset="0"/>
              </a:rPr>
              <a:t>để</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phân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kiến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trúc</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hệ</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thống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thành</a:t>
            </a:r>
            <a:r>
              <a:rPr lang="en-US" sz="2800" b="1">
                <a:latin typeface="Times New Roman" panose="02020603050405020304" pitchFamily="18" charset="0"/>
                <a:cs typeface="Times New Roman" panose="02020603050405020304" pitchFamily="18" charset="0"/>
              </a:rPr>
              <a:t> 3 </a:t>
            </a:r>
            <a:r>
              <a:rPr lang="en-US" sz="2800" b="1" err="1">
                <a:latin typeface="Times New Roman" panose="02020603050405020304" pitchFamily="18" charset="0"/>
                <a:cs typeface="Times New Roman" panose="02020603050405020304" pitchFamily="18" charset="0"/>
              </a:rPr>
              <a:t>tầng</a:t>
            </a:r>
            <a:endParaRPr lang="en-US" sz="2800" b="1">
              <a:latin typeface="Times New Roman" panose="02020603050405020304" pitchFamily="18" charset="0"/>
              <a:cs typeface="Times New Roman" panose="02020603050405020304" pitchFamily="18" charset="0"/>
            </a:endParaRPr>
          </a:p>
          <a:p>
            <a:pPr marL="0" indent="0">
              <a:lnSpc>
                <a:spcPct val="150000"/>
              </a:lnSpc>
              <a:buNone/>
            </a:pP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Mô</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sử</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dụng</a:t>
            </a:r>
            <a:r>
              <a:rPr lang="en-US" sz="2800" b="1">
                <a:latin typeface="Times New Roman" panose="02020603050405020304" pitchFamily="18" charset="0"/>
                <a:cs typeface="Times New Roman" panose="02020603050405020304" pitchFamily="18" charset="0"/>
              </a:rPr>
              <a:t> Webservices</a:t>
            </a:r>
          </a:p>
          <a:p>
            <a:pPr marL="0" indent="0">
              <a:lnSpc>
                <a:spcPct val="150000"/>
              </a:lnSpc>
              <a:buNone/>
            </a:pPr>
            <a:r>
              <a:rPr lang="en-US" sz="2800" b="1" err="1">
                <a:latin typeface="Times New Roman" panose="02020603050405020304" pitchFamily="18" charset="0"/>
                <a:cs typeface="Times New Roman" panose="02020603050405020304" pitchFamily="18" charset="0"/>
              </a:rPr>
              <a:t>Bằng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kiến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thức</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đã</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học</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Hãy</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nâng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cấp</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kiến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trúc</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thành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kiến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trúc</a:t>
            </a:r>
            <a:r>
              <a:rPr lang="en-US" sz="2800" b="1">
                <a:latin typeface="Times New Roman" panose="02020603050405020304" pitchFamily="18" charset="0"/>
                <a:cs typeface="Times New Roman" panose="02020603050405020304" pitchFamily="18" charset="0"/>
              </a:rPr>
              <a:t> SOA + MVC</a:t>
            </a:r>
          </a:p>
          <a:p>
            <a:pPr marL="0" indent="0">
              <a:lnSpc>
                <a:spcPct val="150000"/>
              </a:lnSpc>
              <a:buNone/>
            </a:pPr>
            <a:r>
              <a:rPr lang="en-US" sz="2800" b="1" err="1">
                <a:latin typeface="Times New Roman" panose="02020603050405020304" pitchFamily="18" charset="0"/>
                <a:cs typeface="Times New Roman" panose="02020603050405020304" pitchFamily="18" charset="0"/>
              </a:rPr>
              <a:t>Thời</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gian</a:t>
            </a:r>
            <a:r>
              <a:rPr lang="en-US" sz="2800" b="1">
                <a:latin typeface="Times New Roman" panose="02020603050405020304" pitchFamily="18" charset="0"/>
                <a:cs typeface="Times New Roman" panose="02020603050405020304" pitchFamily="18" charset="0"/>
              </a:rPr>
              <a:t>: 2 </a:t>
            </a:r>
            <a:r>
              <a:rPr lang="en-US" sz="2800" b="1" err="1">
                <a:latin typeface="Times New Roman" panose="02020603050405020304" pitchFamily="18" charset="0"/>
                <a:cs typeface="Times New Roman" panose="02020603050405020304" pitchFamily="18" charset="0"/>
              </a:rPr>
              <a:t>tiết</a:t>
            </a:r>
            <a:endParaRPr lang="en-US" sz="2800" b="1">
              <a:latin typeface="Times New Roman" panose="02020603050405020304" pitchFamily="18" charset="0"/>
              <a:cs typeface="Times New Roman" panose="02020603050405020304" pitchFamily="18" charset="0"/>
            </a:endParaRPr>
          </a:p>
          <a:p>
            <a:pPr marL="0" indent="0">
              <a:lnSpc>
                <a:spcPct val="150000"/>
              </a:lnSpc>
              <a:buNone/>
            </a:pPr>
            <a:r>
              <a:rPr lang="en-US" sz="2800" b="1" err="1">
                <a:latin typeface="Times New Roman" panose="02020603050405020304" pitchFamily="18" charset="0"/>
                <a:cs typeface="Times New Roman" panose="02020603050405020304" pitchFamily="18" charset="0"/>
              </a:rPr>
              <a:t>Cách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thức</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Trình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bày</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bảng</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và</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thuyết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trình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theo</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nhóm</a:t>
            </a:r>
            <a:endParaRPr lang="en-US" sz="2800" b="1">
              <a:latin typeface="Times New Roman" panose="02020603050405020304" pitchFamily="18" charset="0"/>
              <a:cs typeface="Times New Roman" panose="02020603050405020304" pitchFamily="18" charset="0"/>
            </a:endParaRPr>
          </a:p>
          <a:p>
            <a:pPr marL="0" indent="0">
              <a:lnSpc>
                <a:spcPct val="150000"/>
              </a:lnSpc>
              <a:buNone/>
            </a:pPr>
            <a:r>
              <a:rPr lang="en-US" sz="2800" b="1">
                <a:latin typeface="Times New Roman" panose="02020603050405020304" pitchFamily="18" charset="0"/>
                <a:cs typeface="Times New Roman" panose="02020603050405020304" pitchFamily="18" charset="0"/>
              </a:rPr>
              <a:t>SOA: </a:t>
            </a:r>
            <a:r>
              <a:rPr lang="en-US" sz="2800" b="1" err="1">
                <a:latin typeface="Times New Roman" panose="02020603050405020304" pitchFamily="18" charset="0"/>
                <a:cs typeface="Times New Roman" panose="02020603050405020304" pitchFamily="18" charset="0"/>
              </a:rPr>
              <a:t>chính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là</a:t>
            </a:r>
            <a:r>
              <a:rPr lang="en-US" sz="2800" b="1">
                <a:latin typeface="Times New Roman" panose="02020603050405020304" pitchFamily="18" charset="0"/>
                <a:cs typeface="Times New Roman" panose="02020603050405020304" pitchFamily="18" charset="0"/>
              </a:rPr>
              <a:t> webservices (</a:t>
            </a:r>
            <a:r>
              <a:rPr lang="en-US" sz="2800" b="1" err="1">
                <a:latin typeface="Times New Roman" panose="02020603050405020304" pitchFamily="18" charset="0"/>
                <a:cs typeface="Times New Roman" panose="02020603050405020304" pitchFamily="18" charset="0"/>
              </a:rPr>
              <a:t>các</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bạn</a:t>
            </a:r>
            <a:r>
              <a:rPr lang="en-US" sz="2800" b="1">
                <a:latin typeface="Times New Roman" panose="02020603050405020304" pitchFamily="18" charset="0"/>
                <a:cs typeface="Times New Roman" panose="02020603050405020304" pitchFamily="18" charset="0"/>
              </a:rPr>
              <a:t> search, </a:t>
            </a:r>
            <a:r>
              <a:rPr lang="en-US" sz="2800" b="1" err="1">
                <a:latin typeface="Times New Roman" panose="02020603050405020304" pitchFamily="18" charset="0"/>
                <a:cs typeface="Times New Roman" panose="02020603050405020304" pitchFamily="18" charset="0"/>
              </a:rPr>
              <a:t>xây</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dựng</a:t>
            </a:r>
            <a:r>
              <a:rPr lang="en-US" sz="2800" b="1">
                <a:latin typeface="Times New Roman" panose="02020603050405020304" pitchFamily="18" charset="0"/>
                <a:cs typeface="Times New Roman" panose="02020603050405020304" pitchFamily="18" charset="0"/>
              </a:rPr>
              <a:t> webservices – </a:t>
            </a:r>
            <a:r>
              <a:rPr lang="en-US" sz="2800" b="1" err="1">
                <a:latin typeface="Times New Roman" panose="02020603050405020304" pitchFamily="18" charset="0"/>
                <a:cs typeface="Times New Roman" panose="02020603050405020304" pitchFamily="18" charset="0"/>
              </a:rPr>
              <a:t>thiết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kế</a:t>
            </a:r>
            <a:r>
              <a:rPr lang="en-US" sz="2800" b="1">
                <a:latin typeface="Times New Roman" panose="02020603050405020304" pitchFamily="18" charset="0"/>
                <a:cs typeface="Times New Roman" panose="02020603050405020304" pitchFamily="18" charset="0"/>
              </a:rPr>
              <a:t> API) – JSON.</a:t>
            </a:r>
          </a:p>
          <a:p>
            <a:pPr marL="0" indent="0">
              <a:lnSpc>
                <a:spcPct val="150000"/>
              </a:lnSpc>
              <a:buNone/>
            </a:pPr>
            <a:endParaRPr lang="en-US" sz="2800" b="1">
              <a:latin typeface="Times New Roman" panose="02020603050405020304" pitchFamily="18" charset="0"/>
              <a:cs typeface="Times New Roman" panose="02020603050405020304" pitchFamily="18" charset="0"/>
            </a:endParaRPr>
          </a:p>
          <a:p>
            <a:endParaRPr lang="en-US" sz="2800"/>
          </a:p>
        </p:txBody>
      </p:sp>
    </p:spTree>
    <p:extLst>
      <p:ext uri="{BB962C8B-B14F-4D97-AF65-F5344CB8AC3E}">
        <p14:creationId xmlns:p14="http://schemas.microsoft.com/office/powerpoint/2010/main" val="22068522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4800">
                <a:latin typeface="Times New Roman" panose="02020603050405020304" pitchFamily="18" charset="0"/>
                <a:cs typeface="Times New Roman" panose="02020603050405020304" pitchFamily="18" charset="0"/>
              </a:rPr>
              <a:t>Service testing</a:t>
            </a:r>
            <a:endParaRPr lang="en-US" sz="40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a:lnSpc>
                <a:spcPct val="150000"/>
              </a:lnSpc>
            </a:pPr>
            <a:r>
              <a:rPr lang="vi-VN" sz="2000" b="0" i="0">
                <a:effectLst/>
                <a:latin typeface="+mj-lt"/>
              </a:rPr>
              <a:t>Thử nghiệm nhằm mục đích tìm ra các khiếm khuyết và chứng minh rằng một hệ thống đáp ứng các yêu cầu chức năng và phi chức năng của nó.</a:t>
            </a:r>
            <a:endParaRPr lang="en-US" sz="2000" b="0" i="0">
              <a:effectLst/>
              <a:latin typeface="+mj-lt"/>
            </a:endParaRPr>
          </a:p>
          <a:p>
            <a:pPr>
              <a:lnSpc>
                <a:spcPct val="150000"/>
              </a:lnSpc>
            </a:pPr>
            <a:r>
              <a:rPr lang="vi-VN" sz="2000" b="0" i="0">
                <a:effectLst/>
                <a:latin typeface="+mj-lt"/>
              </a:rPr>
              <a:t>Kiểm tra dịch vụ rất khó vì các dịch vụ (bên ngoài) là "hộp đen". Không thể sử dụng các kỹ thuật kiểm tra dựa vào mã nguồn của chương trình.</a:t>
            </a:r>
            <a:endParaRPr lang="en-US" sz="2000">
              <a:latin typeface="+mj-lt"/>
              <a:cs typeface="Times New Roman" panose="02020603050405020304" pitchFamily="18" charset="0"/>
            </a:endParaRPr>
          </a:p>
        </p:txBody>
      </p:sp>
    </p:spTree>
    <p:extLst>
      <p:ext uri="{BB962C8B-B14F-4D97-AF65-F5344CB8AC3E}">
        <p14:creationId xmlns:p14="http://schemas.microsoft.com/office/powerpoint/2010/main" val="19354603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01C9-378B-4D21-90FB-33091CA542BC}"/>
              </a:ext>
            </a:extLst>
          </p:cNvPr>
          <p:cNvSpPr>
            <a:spLocks noGrp="1"/>
          </p:cNvSpPr>
          <p:nvPr>
            <p:ph type="ctrTitle"/>
          </p:nvPr>
        </p:nvSpPr>
        <p:spPr/>
        <p:txBody>
          <a:bodyPr>
            <a:normAutofit/>
          </a:bodyPr>
          <a:lstStyle/>
          <a:p>
            <a:pPr algn="ctr"/>
            <a:r>
              <a:rPr lang="en-US" sz="4400" err="1">
                <a:latin typeface="Times New Roman" panose="02020603050405020304" pitchFamily="18" charset="0"/>
                <a:cs typeface="Times New Roman" panose="02020603050405020304" pitchFamily="18" charset="0"/>
              </a:rPr>
              <a:t>Chương</a:t>
            </a:r>
            <a:r>
              <a:rPr lang="en-US" sz="4400">
                <a:latin typeface="Times New Roman" panose="02020603050405020304" pitchFamily="18" charset="0"/>
                <a:cs typeface="Times New Roman" panose="02020603050405020304" pitchFamily="18" charset="0"/>
              </a:rPr>
              <a:t> 3: </a:t>
            </a:r>
            <a:r>
              <a:rPr lang="en-US" sz="4400" err="1">
                <a:latin typeface="Times New Roman" panose="02020603050405020304" pitchFamily="18" charset="0"/>
                <a:cs typeface="Times New Roman" panose="02020603050405020304" pitchFamily="18" charset="0"/>
              </a:rPr>
              <a:t>mô</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hình</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hoá</a:t>
            </a:r>
            <a:r>
              <a:rPr lang="en-US" sz="4400">
                <a:latin typeface="Times New Roman" panose="02020603050405020304" pitchFamily="18" charset="0"/>
                <a:cs typeface="Times New Roman" panose="02020603050405020304" pitchFamily="18" charset="0"/>
              </a:rPr>
              <a:t> </a:t>
            </a:r>
            <a:br>
              <a:rPr lang="en-US" sz="4400">
                <a:latin typeface="Times New Roman" panose="02020603050405020304" pitchFamily="18" charset="0"/>
                <a:cs typeface="Times New Roman" panose="02020603050405020304" pitchFamily="18" charset="0"/>
              </a:rPr>
            </a:br>
            <a:r>
              <a:rPr lang="en-US" sz="4400" err="1">
                <a:latin typeface="Times New Roman" panose="02020603050405020304" pitchFamily="18" charset="0"/>
                <a:cs typeface="Times New Roman" panose="02020603050405020304" pitchFamily="18" charset="0"/>
              </a:rPr>
              <a:t>kiến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trúc</a:t>
            </a:r>
            <a:br>
              <a:rPr lang="en-US" sz="4400">
                <a:latin typeface="Times New Roman" panose="02020603050405020304" pitchFamily="18" charset="0"/>
                <a:cs typeface="Times New Roman" panose="02020603050405020304" pitchFamily="18" charset="0"/>
              </a:rPr>
            </a:br>
            <a:endParaRPr lang="en-US" sz="440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9D21E203-3AD5-403E-998D-BF918FE74BF6}"/>
              </a:ext>
            </a:extLst>
          </p:cNvPr>
          <p:cNvSpPr>
            <a:spLocks noGrp="1"/>
          </p:cNvSpPr>
          <p:nvPr>
            <p:ph type="subTitle" idx="1"/>
          </p:nvPr>
        </p:nvSpPr>
        <p:spPr/>
        <p:txBody>
          <a:bodyPr>
            <a:normAutofit fontScale="55000" lnSpcReduction="20000"/>
          </a:bodyPr>
          <a:lstStyle/>
          <a:p>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endParaRPr lang="en-US">
              <a:latin typeface="Times New Roman" panose="02020603050405020304" pitchFamily="18" charset="0"/>
              <a:cs typeface="Times New Roman" panose="02020603050405020304" pitchFamily="18" charset="0"/>
            </a:endParaRPr>
          </a:p>
          <a:p>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kỹ</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endParaRPr lang="en-US">
              <a:latin typeface="Times New Roman" panose="02020603050405020304" pitchFamily="18" charset="0"/>
              <a:cs typeface="Times New Roman" panose="02020603050405020304" pitchFamily="18" charset="0"/>
            </a:endParaRPr>
          </a:p>
          <a:p>
            <a:r>
              <a:rPr lang="en-US" err="1">
                <a:latin typeface="Times New Roman" panose="02020603050405020304" pitchFamily="18" charset="0"/>
                <a:cs typeface="Times New Roman" panose="02020603050405020304" pitchFamily="18" charset="0"/>
              </a:rPr>
              <a:t>Biểu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diễn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66985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3.1. </a:t>
            </a:r>
            <a:r>
              <a:rPr lang="en-US" sz="3400" err="1">
                <a:latin typeface="Times New Roman" panose="02020603050405020304" pitchFamily="18" charset="0"/>
                <a:cs typeface="Times New Roman" panose="02020603050405020304" pitchFamily="18" charset="0"/>
              </a:rPr>
              <a:t>Khái</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niệm</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về</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quyết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định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đưa</a:t>
            </a:r>
            <a:r>
              <a:rPr lang="en-US" sz="2200">
                <a:latin typeface="Times New Roman" panose="02020603050405020304" pitchFamily="18" charset="0"/>
                <a:cs typeface="Times New Roman" panose="02020603050405020304" pitchFamily="18" charset="0"/>
              </a:rPr>
              <a:t> ra </a:t>
            </a:r>
            <a:r>
              <a:rPr lang="en-US" sz="2200">
                <a:latin typeface="Times New Roman" panose="02020603050405020304" pitchFamily="18" charset="0"/>
                <a:cs typeface="Times New Roman" panose="02020603050405020304" pitchFamily="18" charset="0"/>
                <a:sym typeface="Wingdings" pitchFamily="2" charset="2"/>
              </a:rPr>
              <a:t> </a:t>
            </a:r>
            <a:r>
              <a:rPr lang="en-US" sz="2200" err="1">
                <a:latin typeface="Times New Roman" panose="02020603050405020304" pitchFamily="18" charset="0"/>
                <a:cs typeface="Times New Roman" panose="02020603050405020304" pitchFamily="18" charset="0"/>
                <a:sym typeface="Wingdings" pitchFamily="2" charset="2"/>
              </a:rPr>
              <a:t>Mô</a:t>
            </a:r>
            <a:r>
              <a:rPr lang="en-US" sz="2200">
                <a:latin typeface="Times New Roman" panose="02020603050405020304" pitchFamily="18" charset="0"/>
                <a:cs typeface="Times New Roman" panose="02020603050405020304" pitchFamily="18" charset="0"/>
                <a:sym typeface="Wingdings" pitchFamily="2" charset="2"/>
              </a:rPr>
              <a:t> </a:t>
            </a:r>
            <a:r>
              <a:rPr lang="en-US" sz="2200" err="1">
                <a:latin typeface="Times New Roman" panose="02020603050405020304" pitchFamily="18" charset="0"/>
                <a:cs typeface="Times New Roman" panose="02020603050405020304" pitchFamily="18" charset="0"/>
                <a:sym typeface="Wingdings" pitchFamily="2" charset="2"/>
              </a:rPr>
              <a:t>hình</a:t>
            </a:r>
            <a:r>
              <a:rPr lang="en-US" sz="2200">
                <a:latin typeface="Times New Roman" panose="02020603050405020304" pitchFamily="18" charset="0"/>
                <a:cs typeface="Times New Roman" panose="02020603050405020304" pitchFamily="18" charset="0"/>
                <a:sym typeface="Wingdings" pitchFamily="2" charset="2"/>
              </a:rPr>
              <a:t> </a:t>
            </a:r>
            <a:r>
              <a:rPr lang="en-US" sz="2200" err="1">
                <a:latin typeface="Times New Roman" panose="02020603050405020304" pitchFamily="18" charset="0"/>
                <a:cs typeface="Times New Roman" panose="02020603050405020304" pitchFamily="18" charset="0"/>
                <a:sym typeface="Wingdings" pitchFamily="2" charset="2"/>
              </a:rPr>
              <a:t>nó</a:t>
            </a:r>
            <a:endParaRPr lang="en-US" sz="2200">
              <a:latin typeface="Times New Roman" panose="02020603050405020304" pitchFamily="18" charset="0"/>
              <a:cs typeface="Times New Roman" panose="02020603050405020304" pitchFamily="18" charset="0"/>
              <a:sym typeface="Wingdings" pitchFamily="2" charset="2"/>
            </a:endParaRPr>
          </a:p>
          <a:p>
            <a:pPr lvl="1"/>
            <a:endParaRPr lang="en-US" sz="2200">
              <a:latin typeface="Times New Roman" panose="02020603050405020304" pitchFamily="18" charset="0"/>
              <a:cs typeface="Times New Roman" panose="02020603050405020304" pitchFamily="18" charset="0"/>
              <a:sym typeface="Wingdings" pitchFamily="2" charset="2"/>
            </a:endParaRPr>
          </a:p>
          <a:p>
            <a:pPr lvl="1"/>
            <a:r>
              <a:rPr lang="en-US" sz="2200" err="1">
                <a:latin typeface="Times New Roman" panose="02020603050405020304" pitchFamily="18" charset="0"/>
                <a:cs typeface="Times New Roman" panose="02020603050405020304" pitchFamily="18" charset="0"/>
                <a:sym typeface="Wingdings" pitchFamily="2" charset="2"/>
              </a:rPr>
              <a:t>Quá</a:t>
            </a:r>
            <a:r>
              <a:rPr lang="en-US" sz="2200">
                <a:latin typeface="Times New Roman" panose="02020603050405020304" pitchFamily="18" charset="0"/>
                <a:cs typeface="Times New Roman" panose="02020603050405020304" pitchFamily="18" charset="0"/>
                <a:sym typeface="Wingdings" pitchFamily="2" charset="2"/>
              </a:rPr>
              <a:t> </a:t>
            </a:r>
            <a:r>
              <a:rPr lang="en-US" sz="2200" err="1">
                <a:latin typeface="Times New Roman" panose="02020603050405020304" pitchFamily="18" charset="0"/>
                <a:cs typeface="Times New Roman" panose="02020603050405020304" pitchFamily="18" charset="0"/>
                <a:sym typeface="Wingdings" pitchFamily="2" charset="2"/>
              </a:rPr>
              <a:t>trình</a:t>
            </a:r>
            <a:r>
              <a:rPr lang="en-US" sz="2200">
                <a:latin typeface="Times New Roman" panose="02020603050405020304" pitchFamily="18" charset="0"/>
                <a:cs typeface="Times New Roman" panose="02020603050405020304" pitchFamily="18" charset="0"/>
                <a:sym typeface="Wingdings" pitchFamily="2" charset="2"/>
              </a:rPr>
              <a:t> </a:t>
            </a:r>
            <a:r>
              <a:rPr lang="en-US" sz="2200" err="1">
                <a:latin typeface="Times New Roman" panose="02020603050405020304" pitchFamily="18" charset="0"/>
                <a:cs typeface="Times New Roman" panose="02020603050405020304" pitchFamily="18" charset="0"/>
                <a:sym typeface="Wingdings" pitchFamily="2" charset="2"/>
              </a:rPr>
              <a:t>các</a:t>
            </a:r>
            <a:r>
              <a:rPr lang="en-US" sz="2200">
                <a:latin typeface="Times New Roman" panose="02020603050405020304" pitchFamily="18" charset="0"/>
                <a:cs typeface="Times New Roman" panose="02020603050405020304" pitchFamily="18" charset="0"/>
                <a:sym typeface="Wingdings" pitchFamily="2" charset="2"/>
              </a:rPr>
              <a:t> </a:t>
            </a:r>
            <a:r>
              <a:rPr lang="en-US" sz="2200" err="1">
                <a:latin typeface="Times New Roman" panose="02020603050405020304" pitchFamily="18" charset="0"/>
                <a:cs typeface="Times New Roman" panose="02020603050405020304" pitchFamily="18" charset="0"/>
                <a:sym typeface="Wingdings" pitchFamily="2" charset="2"/>
              </a:rPr>
              <a:t>bước</a:t>
            </a:r>
            <a:r>
              <a:rPr lang="en-US" sz="2200">
                <a:latin typeface="Times New Roman" panose="02020603050405020304" pitchFamily="18" charset="0"/>
                <a:cs typeface="Times New Roman" panose="02020603050405020304" pitchFamily="18" charset="0"/>
                <a:sym typeface="Wingdings" pitchFamily="2" charset="2"/>
              </a:rPr>
              <a:t> </a:t>
            </a:r>
            <a:r>
              <a:rPr lang="en-US" sz="2200" err="1">
                <a:latin typeface="Times New Roman" panose="02020603050405020304" pitchFamily="18" charset="0"/>
                <a:cs typeface="Times New Roman" panose="02020603050405020304" pitchFamily="18" charset="0"/>
                <a:sym typeface="Wingdings" pitchFamily="2" charset="2"/>
              </a:rPr>
              <a:t>làm</a:t>
            </a:r>
            <a:r>
              <a:rPr lang="en-US" sz="2200">
                <a:latin typeface="Times New Roman" panose="02020603050405020304" pitchFamily="18" charset="0"/>
                <a:cs typeface="Times New Roman" panose="02020603050405020304" pitchFamily="18" charset="0"/>
                <a:sym typeface="Wingdings" pitchFamily="2" charset="2"/>
              </a:rPr>
              <a:t>  </a:t>
            </a:r>
            <a:r>
              <a:rPr lang="en-US" sz="2200">
                <a:solidFill>
                  <a:srgbClr val="FF0000"/>
                </a:solidFill>
                <a:latin typeface="Times New Roman" panose="02020603050405020304" pitchFamily="18" charset="0"/>
                <a:cs typeface="Times New Roman" panose="02020603050405020304" pitchFamily="18" charset="0"/>
                <a:sym typeface="Wingdings" pitchFamily="2" charset="2"/>
              </a:rPr>
              <a:t>MÔ HÌNH HOÁ</a:t>
            </a:r>
          </a:p>
          <a:p>
            <a:pPr lvl="1"/>
            <a:endParaRPr lang="en-US" sz="2200">
              <a:solidFill>
                <a:srgbClr val="FF0000"/>
              </a:solidFill>
              <a:latin typeface="Times New Roman" panose="02020603050405020304" pitchFamily="18" charset="0"/>
              <a:cs typeface="Times New Roman" panose="02020603050405020304" pitchFamily="18" charset="0"/>
              <a:sym typeface="Wingdings" pitchFamily="2" charset="2"/>
            </a:endParaRPr>
          </a:p>
          <a:p>
            <a:pPr lvl="1"/>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gì</a:t>
            </a:r>
            <a:r>
              <a:rPr lang="en-US" sz="2200">
                <a:latin typeface="Times New Roman" panose="02020603050405020304" pitchFamily="18" charset="0"/>
                <a:cs typeface="Times New Roman" panose="02020603050405020304" pitchFamily="18" charset="0"/>
              </a:rPr>
              <a:t>??</a:t>
            </a:r>
          </a:p>
          <a:p>
            <a:pPr marL="914400" lvl="2" indent="0">
              <a:buNone/>
            </a:pPr>
            <a:r>
              <a:rPr lang="en-US" sz="2000" err="1">
                <a:latin typeface="Times New Roman" panose="02020603050405020304" pitchFamily="18" charset="0"/>
                <a:cs typeface="Times New Roman" panose="02020603050405020304" pitchFamily="18" charset="0"/>
              </a:rPr>
              <a:t>Mô</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hình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hiện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những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quyết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định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thiết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với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những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mức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độ</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nghiêm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ngặt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hình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thức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hóa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nhau</a:t>
            </a:r>
            <a:endParaRPr lang="en-US" sz="2000">
              <a:latin typeface="Times New Roman" panose="02020603050405020304" pitchFamily="18" charset="0"/>
              <a:cs typeface="Times New Roman" panose="02020603050405020304" pitchFamily="18" charset="0"/>
            </a:endParaRPr>
          </a:p>
          <a:p>
            <a:pPr lvl="2"/>
            <a:endParaRPr lang="en-US" sz="2000">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19207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Yêu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cầu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của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hóa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marL="457200" lvl="1" indent="0">
              <a:lnSpc>
                <a:spcPct val="150000"/>
              </a:lnSpc>
              <a:buNone/>
            </a:pPr>
            <a:r>
              <a:rPr lang="en-US" sz="1800" err="1">
                <a:latin typeface="Times New Roman" panose="02020603050405020304" pitchFamily="18" charset="0"/>
                <a:cs typeface="Times New Roman" panose="02020603050405020304" pitchFamily="18" charset="0"/>
              </a:rPr>
              <a:t>Phải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chọn</a:t>
            </a:r>
            <a:r>
              <a:rPr lang="en-US" sz="1800">
                <a:latin typeface="Times New Roman" panose="02020603050405020304" pitchFamily="18" charset="0"/>
                <a:cs typeface="Times New Roman" panose="02020603050405020304" pitchFamily="18" charset="0"/>
              </a:rPr>
              <a:t>:</a:t>
            </a:r>
          </a:p>
          <a:p>
            <a:pPr lvl="1">
              <a:lnSpc>
                <a:spcPct val="150000"/>
              </a:lnSpc>
              <a:buFontTx/>
              <a:buChar char="-"/>
            </a:pP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quyết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khái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niệm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phải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endParaRPr lang="en-US" sz="1800">
              <a:latin typeface="Times New Roman" panose="02020603050405020304" pitchFamily="18" charset="0"/>
              <a:cs typeface="Times New Roman" panose="02020603050405020304" pitchFamily="18" charset="0"/>
            </a:endParaRPr>
          </a:p>
          <a:p>
            <a:pPr lvl="1">
              <a:lnSpc>
                <a:spcPct val="150000"/>
              </a:lnSpc>
              <a:buFontTx/>
              <a:buChar char="-"/>
            </a:pPr>
            <a:r>
              <a:rPr lang="en-US" sz="1800" err="1">
                <a:latin typeface="Times New Roman" panose="02020603050405020304" pitchFamily="18" charset="0"/>
                <a:cs typeface="Times New Roman" panose="02020603050405020304" pitchFamily="18" charset="0"/>
              </a:rPr>
              <a:t>Mức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độ</a:t>
            </a:r>
            <a:r>
              <a:rPr lang="en-US" sz="1800">
                <a:latin typeface="Times New Roman" panose="02020603050405020304" pitchFamily="18" charset="0"/>
                <a:cs typeface="Times New Roman" panose="02020603050405020304" pitchFamily="18" charset="0"/>
              </a:rPr>
              <a:t> chi </a:t>
            </a:r>
            <a:r>
              <a:rPr lang="en-US" sz="1800" err="1">
                <a:latin typeface="Times New Roman" panose="02020603050405020304" pitchFamily="18" charset="0"/>
                <a:cs typeface="Times New Roman" panose="02020603050405020304" pitchFamily="18" charset="0"/>
              </a:rPr>
              <a:t>tiết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của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những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khái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niệm</a:t>
            </a:r>
            <a:endParaRPr lang="en-US" sz="1800">
              <a:latin typeface="Times New Roman" panose="02020603050405020304" pitchFamily="18" charset="0"/>
              <a:cs typeface="Times New Roman" panose="02020603050405020304" pitchFamily="18" charset="0"/>
            </a:endParaRPr>
          </a:p>
          <a:p>
            <a:pPr lvl="1">
              <a:lnSpc>
                <a:spcPct val="150000"/>
              </a:lnSpc>
              <a:buFontTx/>
              <a:buChar char="-"/>
            </a:pPr>
            <a:r>
              <a:rPr lang="en-US" sz="1800" err="1">
                <a:latin typeface="Times New Roman" panose="02020603050405020304" pitchFamily="18" charset="0"/>
                <a:cs typeface="Times New Roman" panose="02020603050405020304" pitchFamily="18" charset="0"/>
              </a:rPr>
              <a:t>Mức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độ</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thức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0398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Yêu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cầu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của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hóa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marL="457200" lvl="1" indent="0">
              <a:lnSpc>
                <a:spcPct val="150000"/>
              </a:lnSpc>
              <a:buNone/>
            </a:pP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hoạt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động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liên</a:t>
            </a:r>
            <a:r>
              <a:rPr lang="en-US" sz="1800">
                <a:latin typeface="Times New Roman" panose="02020603050405020304" pitchFamily="18" charset="0"/>
                <a:cs typeface="Times New Roman" panose="02020603050405020304" pitchFamily="18" charset="0"/>
              </a:rPr>
              <a:t> quan </a:t>
            </a:r>
            <a:r>
              <a:rPr lang="en-US" sz="1800" err="1">
                <a:latin typeface="Times New Roman" panose="02020603050405020304" pitchFamily="18" charset="0"/>
                <a:cs typeface="Times New Roman" panose="02020603050405020304" pitchFamily="18" charset="0"/>
              </a:rPr>
              <a:t>đến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hóa</a:t>
            </a:r>
            <a:endParaRPr lang="en-US" sz="1800">
              <a:latin typeface="Times New Roman" panose="02020603050405020304" pitchFamily="18" charset="0"/>
              <a:cs typeface="Times New Roman" panose="02020603050405020304" pitchFamily="18" charset="0"/>
            </a:endParaRPr>
          </a:p>
          <a:p>
            <a:pPr lvl="1">
              <a:lnSpc>
                <a:spcPct val="150000"/>
              </a:lnSpc>
              <a:buFontTx/>
              <a:buChar char="-"/>
            </a:pPr>
            <a:r>
              <a:rPr lang="en-US" sz="1800" err="1">
                <a:latin typeface="Times New Roman" panose="02020603050405020304" pitchFamily="18" charset="0"/>
                <a:cs typeface="Times New Roman" panose="02020603050405020304" pitchFamily="18" charset="0"/>
              </a:rPr>
              <a:t>Xác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khía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cạnh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liên</a:t>
            </a:r>
            <a:r>
              <a:rPr lang="en-US" sz="1800">
                <a:latin typeface="Times New Roman" panose="02020603050405020304" pitchFamily="18" charset="0"/>
                <a:cs typeface="Times New Roman" panose="02020603050405020304" pitchFamily="18" charset="0"/>
              </a:rPr>
              <a:t> quan </a:t>
            </a:r>
            <a:r>
              <a:rPr lang="en-US" sz="1800" err="1">
                <a:latin typeface="Times New Roman" panose="02020603050405020304" pitchFamily="18" charset="0"/>
                <a:cs typeface="Times New Roman" panose="02020603050405020304" pitchFamily="18" charset="0"/>
              </a:rPr>
              <a:t>đến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mềm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phân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loại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khía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cạnh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này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theo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độ</a:t>
            </a:r>
            <a:r>
              <a:rPr lang="en-US" sz="1800">
                <a:latin typeface="Times New Roman" panose="02020603050405020304" pitchFamily="18" charset="0"/>
                <a:cs typeface="Times New Roman" panose="02020603050405020304" pitchFamily="18" charset="0"/>
              </a:rPr>
              <a:t> quan </a:t>
            </a:r>
            <a:r>
              <a:rPr lang="en-US" sz="1800" err="1">
                <a:latin typeface="Times New Roman" panose="02020603050405020304" pitchFamily="18" charset="0"/>
                <a:cs typeface="Times New Roman" panose="02020603050405020304" pitchFamily="18" charset="0"/>
              </a:rPr>
              <a:t>trọng</a:t>
            </a:r>
            <a:endParaRPr lang="en-US" sz="1800">
              <a:latin typeface="Times New Roman" panose="02020603050405020304" pitchFamily="18" charset="0"/>
              <a:cs typeface="Times New Roman" panose="02020603050405020304" pitchFamily="18" charset="0"/>
            </a:endParaRPr>
          </a:p>
          <a:p>
            <a:pPr lvl="1">
              <a:lnSpc>
                <a:spcPct val="150000"/>
              </a:lnSpc>
              <a:buFontTx/>
              <a:buChar char="-"/>
            </a:pPr>
            <a:r>
              <a:rPr lang="en-US" sz="1800" err="1">
                <a:latin typeface="Times New Roman" panose="02020603050405020304" pitchFamily="18" charset="0"/>
                <a:cs typeface="Times New Roman" panose="02020603050405020304" pitchFamily="18" charset="0"/>
              </a:rPr>
              <a:t>Xác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mục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đích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mỗi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khía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cạnh</a:t>
            </a:r>
            <a:endParaRPr lang="en-US" sz="1800">
              <a:latin typeface="Times New Roman" panose="02020603050405020304" pitchFamily="18" charset="0"/>
              <a:cs typeface="Times New Roman" panose="02020603050405020304" pitchFamily="18" charset="0"/>
            </a:endParaRPr>
          </a:p>
          <a:p>
            <a:pPr lvl="1">
              <a:lnSpc>
                <a:spcPct val="150000"/>
              </a:lnSpc>
              <a:buFontTx/>
              <a:buChar char="-"/>
            </a:pPr>
            <a:r>
              <a:rPr lang="en-US" sz="1800" err="1">
                <a:latin typeface="Times New Roman" panose="02020603050405020304" pitchFamily="18" charset="0"/>
                <a:cs typeface="Times New Roman" panose="02020603050405020304" pitchFamily="18" charset="0"/>
              </a:rPr>
              <a:t>Lựa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chọn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hiệu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dụng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khía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cạnh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với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mức</a:t>
            </a:r>
            <a:r>
              <a:rPr lang="en-US" sz="1800">
                <a:latin typeface="Times New Roman" panose="02020603050405020304" pitchFamily="18" charset="0"/>
                <a:cs typeface="Times New Roman" panose="02020603050405020304" pitchFamily="18" charset="0"/>
              </a:rPr>
              <a:t> chi </a:t>
            </a:r>
            <a:r>
              <a:rPr lang="en-US" sz="1800" err="1">
                <a:latin typeface="Times New Roman" panose="02020603050405020304" pitchFamily="18" charset="0"/>
                <a:cs typeface="Times New Roman" panose="02020603050405020304" pitchFamily="18" charset="0"/>
              </a:rPr>
              <a:t>tiết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phù</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hợp</a:t>
            </a:r>
            <a:endParaRPr lang="en-US" sz="1800">
              <a:latin typeface="Times New Roman" panose="02020603050405020304" pitchFamily="18" charset="0"/>
              <a:cs typeface="Times New Roman" panose="02020603050405020304" pitchFamily="18" charset="0"/>
            </a:endParaRPr>
          </a:p>
          <a:p>
            <a:pPr lvl="1">
              <a:lnSpc>
                <a:spcPct val="150000"/>
              </a:lnSpc>
              <a:buFontTx/>
              <a:buChar char="-"/>
            </a:pPr>
            <a:r>
              <a:rPr lang="en-US" sz="1800" err="1">
                <a:latin typeface="Times New Roman" panose="02020603050405020304" pitchFamily="18" charset="0"/>
                <a:cs typeface="Times New Roman" panose="02020603050405020304" pitchFamily="18" charset="0"/>
              </a:rPr>
              <a:t>Tạo</a:t>
            </a:r>
            <a:r>
              <a:rPr lang="en-US" sz="1800">
                <a:latin typeface="Times New Roman" panose="02020603050405020304" pitchFamily="18" charset="0"/>
                <a:cs typeface="Times New Roman" panose="02020603050405020304" pitchFamily="18" charset="0"/>
              </a:rPr>
              <a:t> ra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bằng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dụng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ngôn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ngữ</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phù</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hợp</a:t>
            </a: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0624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01C9-378B-4D21-90FB-33091CA542BC}"/>
              </a:ext>
            </a:extLst>
          </p:cNvPr>
          <p:cNvSpPr>
            <a:spLocks noGrp="1"/>
          </p:cNvSpPr>
          <p:nvPr>
            <p:ph type="ctrTitle"/>
          </p:nvPr>
        </p:nvSpPr>
        <p:spPr/>
        <p:txBody>
          <a:bodyPr>
            <a:normAutofit/>
          </a:bodyPr>
          <a:lstStyle/>
          <a:p>
            <a:pPr algn="ctr"/>
            <a:r>
              <a:rPr lang="en-US" sz="4400" err="1">
                <a:latin typeface="Times New Roman" panose="02020603050405020304" pitchFamily="18" charset="0"/>
                <a:cs typeface="Times New Roman" panose="02020603050405020304" pitchFamily="18" charset="0"/>
              </a:rPr>
              <a:t>Chương</a:t>
            </a:r>
            <a:r>
              <a:rPr lang="en-US" sz="4400">
                <a:latin typeface="Times New Roman" panose="02020603050405020304" pitchFamily="18" charset="0"/>
                <a:cs typeface="Times New Roman" panose="02020603050405020304" pitchFamily="18" charset="0"/>
              </a:rPr>
              <a:t> 1: </a:t>
            </a:r>
            <a:r>
              <a:rPr lang="en-US" sz="4400" err="1">
                <a:latin typeface="Times New Roman" panose="02020603050405020304" pitchFamily="18" charset="0"/>
                <a:cs typeface="Times New Roman" panose="02020603050405020304" pitchFamily="18" charset="0"/>
              </a:rPr>
              <a:t>khái</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niệm</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cơ</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bản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về</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kiến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trúc</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phần</a:t>
            </a:r>
            <a:r>
              <a:rPr lang="en-US" sz="4400">
                <a:latin typeface="Times New Roman" panose="02020603050405020304" pitchFamily="18" charset="0"/>
                <a:cs typeface="Times New Roman" panose="02020603050405020304" pitchFamily="18" charset="0"/>
              </a:rPr>
              <a:t> </a:t>
            </a:r>
            <a:r>
              <a:rPr lang="en-US" sz="4400" err="1">
                <a:latin typeface="Times New Roman" panose="02020603050405020304" pitchFamily="18" charset="0"/>
                <a:cs typeface="Times New Roman" panose="02020603050405020304" pitchFamily="18" charset="0"/>
              </a:rPr>
              <a:t>mềm</a:t>
            </a:r>
            <a:endParaRPr lang="en-US" sz="440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9D21E203-3AD5-403E-998D-BF918FE74BF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90753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Yêu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cầu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của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hóa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marL="457200" lvl="1" indent="0">
              <a:lnSpc>
                <a:spcPct val="150000"/>
              </a:lnSpc>
              <a:buNone/>
            </a:pP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a:p>
            <a:pPr lvl="1">
              <a:lnSpc>
                <a:spcPct val="150000"/>
              </a:lnSpc>
              <a:buFontTx/>
              <a:buChar char="-"/>
            </a:pPr>
            <a:r>
              <a:rPr lang="en-US">
                <a:latin typeface="Times New Roman" panose="02020603050405020304" pitchFamily="18" charset="0"/>
                <a:cs typeface="Times New Roman" panose="02020603050405020304" pitchFamily="18" charset="0"/>
              </a:rPr>
              <a:t>Thành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Thành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đóng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gói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hay </a:t>
            </a:r>
            <a:r>
              <a:rPr lang="en-US" err="1">
                <a:latin typeface="Times New Roman" panose="02020603050405020304" pitchFamily="18" charset="0"/>
                <a:cs typeface="Times New Roman" panose="02020603050405020304" pitchFamily="18" charset="0"/>
              </a:rPr>
              <a:t>dữ</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ngoài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chỉ</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truy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nhập</a:t>
            </a:r>
            <a:r>
              <a:rPr lang="en-US">
                <a:latin typeface="Times New Roman" panose="02020603050405020304" pitchFamily="18" charset="0"/>
                <a:cs typeface="Times New Roman" panose="02020603050405020304" pitchFamily="18" charset="0"/>
              </a:rPr>
              <a:t> qua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endParaRPr lang="en-US">
              <a:latin typeface="Times New Roman" panose="02020603050405020304" pitchFamily="18" charset="0"/>
              <a:cs typeface="Times New Roman" panose="02020603050405020304" pitchFamily="18" charset="0"/>
            </a:endParaRPr>
          </a:p>
          <a:p>
            <a:pPr lvl="1">
              <a:lnSpc>
                <a:spcPct val="150000"/>
              </a:lnSpc>
              <a:buFontTx/>
              <a:buChar char="-"/>
            </a:pP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giữa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endParaRPr lang="en-US">
              <a:latin typeface="Times New Roman" panose="02020603050405020304" pitchFamily="18" charset="0"/>
              <a:cs typeface="Times New Roman" panose="02020603050405020304" pitchFamily="18" charset="0"/>
            </a:endParaRPr>
          </a:p>
          <a:p>
            <a:pPr lvl="1">
              <a:lnSpc>
                <a:spcPct val="150000"/>
              </a:lnSpc>
              <a:buFontTx/>
              <a:buChar char="-"/>
            </a:pPr>
            <a:r>
              <a:rPr lang="en-US">
                <a:latin typeface="Times New Roman" panose="02020603050405020304" pitchFamily="18" charset="0"/>
                <a:cs typeface="Times New Roman" panose="02020603050405020304" pitchFamily="18" charset="0"/>
              </a:rPr>
              <a:t>Giao </a:t>
            </a:r>
            <a:r>
              <a:rPr lang="en-US" err="1">
                <a:latin typeface="Times New Roman" panose="02020603050405020304" pitchFamily="18" charset="0"/>
                <a:cs typeface="Times New Roman" panose="02020603050405020304" pitchFamily="18" charset="0"/>
              </a:rPr>
              <a:t>diện</a:t>
            </a:r>
            <a:r>
              <a:rPr lang="en-US">
                <a:latin typeface="Times New Roman" panose="02020603050405020304" pitchFamily="18" charset="0"/>
                <a:cs typeface="Times New Roman" panose="02020603050405020304" pitchFamily="18" charset="0"/>
              </a:rPr>
              <a:t>: Giao </a:t>
            </a:r>
            <a:r>
              <a:rPr lang="en-US" err="1">
                <a:latin typeface="Times New Roman" panose="02020603050405020304" pitchFamily="18" charset="0"/>
                <a:cs typeface="Times New Roman" panose="02020603050405020304" pitchFamily="18" charset="0"/>
              </a:rPr>
              <a:t>diện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điểm </a:t>
            </a:r>
            <a:r>
              <a:rPr lang="en-US" err="1">
                <a:latin typeface="Times New Roman" panose="02020603050405020304" pitchFamily="18" charset="0"/>
                <a:cs typeface="Times New Roman" panose="02020603050405020304" pitchFamily="18" charset="0"/>
              </a:rPr>
              <a:t>mà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ngoài</a:t>
            </a:r>
            <a:endParaRPr lang="en-US">
              <a:latin typeface="Times New Roman" panose="02020603050405020304" pitchFamily="18" charset="0"/>
              <a:cs typeface="Times New Roman" panose="02020603050405020304" pitchFamily="18" charset="0"/>
            </a:endParaRPr>
          </a:p>
          <a:p>
            <a:pPr lvl="1">
              <a:lnSpc>
                <a:spcPct val="150000"/>
              </a:lnSpc>
              <a:buFontTx/>
              <a:buChar char="-"/>
            </a:pPr>
            <a:r>
              <a:rPr lang="en-US" err="1">
                <a:latin typeface="Times New Roman" panose="02020603050405020304" pitchFamily="18" charset="0"/>
                <a:cs typeface="Times New Roman" panose="02020603050405020304" pitchFamily="18" charset="0"/>
              </a:rPr>
              <a:t>Cấu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giữa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51054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Yêu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cầu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của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hóa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marL="457200" lvl="1" indent="0">
              <a:lnSpc>
                <a:spcPct val="150000"/>
              </a:lnSpc>
              <a:buNone/>
            </a:pP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số</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câu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hỏi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giải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quyết</a:t>
            </a:r>
            <a:endParaRPr lang="en-US" sz="2200">
              <a:latin typeface="Times New Roman" panose="02020603050405020304" pitchFamily="18" charset="0"/>
              <a:cs typeface="Times New Roman" panose="02020603050405020304" pitchFamily="18" charset="0"/>
            </a:endParaRPr>
          </a:p>
          <a:p>
            <a:pPr lvl="1">
              <a:lnSpc>
                <a:spcPct val="150000"/>
              </a:lnSpc>
              <a:buFontTx/>
              <a:buChar char="-"/>
            </a:pP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giữa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thành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phân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rã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như</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nào</a:t>
            </a:r>
            <a:r>
              <a:rPr lang="en-US" sz="2200">
                <a:latin typeface="Times New Roman" panose="02020603050405020304" pitchFamily="18" charset="0"/>
                <a:cs typeface="Times New Roman" panose="02020603050405020304" pitchFamily="18" charset="0"/>
              </a:rPr>
              <a:t>?</a:t>
            </a:r>
          </a:p>
          <a:p>
            <a:pPr lvl="1">
              <a:lnSpc>
                <a:spcPct val="150000"/>
              </a:lnSpc>
              <a:buFontTx/>
              <a:buChar char="-"/>
            </a:pP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giao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chất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kiểu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gì</a:t>
            </a:r>
            <a:r>
              <a:rPr lang="en-US" sz="2200">
                <a:latin typeface="Times New Roman" panose="02020603050405020304" pitchFamily="18" charset="0"/>
                <a:cs typeface="Times New Roman" panose="02020603050405020304" pitchFamily="18" charset="0"/>
              </a:rPr>
              <a:t>?</a:t>
            </a:r>
          </a:p>
          <a:p>
            <a:pPr lvl="1">
              <a:lnSpc>
                <a:spcPct val="150000"/>
              </a:lnSpc>
              <a:buFontTx/>
              <a:buChar char="-"/>
            </a:pPr>
            <a:r>
              <a:rPr lang="en-US" sz="2200">
                <a:latin typeface="Times New Roman" panose="02020603050405020304" pitchFamily="18" charset="0"/>
                <a:cs typeface="Times New Roman" panose="02020603050405020304" pitchFamily="18" charset="0"/>
              </a:rPr>
              <a:t>Ý </a:t>
            </a:r>
            <a:r>
              <a:rPr lang="en-US" sz="2200" err="1">
                <a:latin typeface="Times New Roman" panose="02020603050405020304" pitchFamily="18" charset="0"/>
                <a:cs typeface="Times New Roman" panose="02020603050405020304" pitchFamily="18" charset="0"/>
              </a:rPr>
              <a:t>nghĩa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thành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nối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như</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nào</a:t>
            </a:r>
            <a:r>
              <a:rPr lang="en-US" sz="2200">
                <a:latin typeface="Times New Roman" panose="02020603050405020304" pitchFamily="18" charset="0"/>
                <a:cs typeface="Times New Roman" panose="02020603050405020304" pitchFamily="18" charset="0"/>
              </a:rPr>
              <a:t>?</a:t>
            </a:r>
          </a:p>
          <a:p>
            <a:pPr lvl="1">
              <a:lnSpc>
                <a:spcPct val="150000"/>
              </a:lnSpc>
              <a:buFontTx/>
              <a:buChar char="-"/>
            </a:pP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tính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chất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thống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thay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đổi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như</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nào</a:t>
            </a:r>
            <a:r>
              <a:rPr lang="en-US" sz="2200">
                <a:latin typeface="Times New Roman" panose="02020603050405020304" pitchFamily="18" charset="0"/>
                <a:cs typeface="Times New Roman" panose="02020603050405020304" pitchFamily="18" charset="0"/>
              </a:rPr>
              <a:t> qua </a:t>
            </a:r>
            <a:r>
              <a:rPr lang="en-US" sz="2200" err="1">
                <a:latin typeface="Times New Roman" panose="02020603050405020304" pitchFamily="18" charset="0"/>
                <a:cs typeface="Times New Roman" panose="02020603050405020304" pitchFamily="18" charset="0"/>
              </a:rPr>
              <a:t>thời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gian</a:t>
            </a:r>
            <a:r>
              <a:rPr lang="en-US" sz="2200">
                <a:latin typeface="Times New Roman" panose="02020603050405020304" pitchFamily="18" charset="0"/>
                <a:cs typeface="Times New Roman" panose="02020603050405020304" pitchFamily="18" charset="0"/>
              </a:rPr>
              <a:t>?</a:t>
            </a: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96714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và</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hóa</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buFontTx/>
              <a:buChar char="-"/>
            </a:pPr>
            <a:r>
              <a:rPr lang="en-US" sz="2200" err="1">
                <a:latin typeface="Times New Roman" panose="02020603050405020304" pitchFamily="18" charset="0"/>
                <a:cs typeface="Times New Roman" panose="02020603050405020304" pitchFamily="18" charset="0"/>
              </a:rPr>
              <a:t>Kiểu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Chương</a:t>
            </a:r>
            <a:r>
              <a:rPr lang="en-US" sz="2200">
                <a:latin typeface="Times New Roman" panose="02020603050405020304" pitchFamily="18" charset="0"/>
                <a:cs typeface="Times New Roman" panose="02020603050405020304" pitchFamily="18" charset="0"/>
              </a:rPr>
              <a:t> 2)?</a:t>
            </a:r>
          </a:p>
          <a:p>
            <a:pPr lvl="1">
              <a:lnSpc>
                <a:spcPct val="150000"/>
              </a:lnSpc>
              <a:buFontTx/>
              <a:buChar char="-"/>
            </a:pP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hóa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kiểu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a:t>
            </a: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08129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Lợi</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ích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của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buFontTx/>
              <a:buChar char="-"/>
            </a:pPr>
            <a:r>
              <a:rPr lang="en-US" sz="2200" err="1">
                <a:latin typeface="Times New Roman" panose="02020603050405020304" pitchFamily="18" charset="0"/>
                <a:cs typeface="Times New Roman" panose="02020603050405020304" pitchFamily="18" charset="0"/>
              </a:rPr>
              <a:t>Giảm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thiểu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nhầm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lẫn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gì</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phép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phép</a:t>
            </a:r>
            <a:endParaRPr lang="en-US" sz="2200">
              <a:latin typeface="Times New Roman" panose="02020603050405020304" pitchFamily="18" charset="0"/>
              <a:cs typeface="Times New Roman" panose="02020603050405020304" pitchFamily="18" charset="0"/>
            </a:endParaRPr>
          </a:p>
          <a:p>
            <a:pPr lvl="1">
              <a:lnSpc>
                <a:spcPct val="150000"/>
              </a:lnSpc>
              <a:buFontTx/>
              <a:buChar char="-"/>
            </a:pPr>
            <a:r>
              <a:rPr lang="en-US" sz="2200" err="1">
                <a:latin typeface="Times New Roman" panose="02020603050405020304" pitchFamily="18" charset="0"/>
                <a:cs typeface="Times New Roman" panose="02020603050405020304" pitchFamily="18" charset="0"/>
              </a:rPr>
              <a:t>Dễ</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ra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quyết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định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trong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phù</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hợp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với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ràng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buộc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đưa</a:t>
            </a:r>
            <a:r>
              <a:rPr lang="en-US" sz="2200">
                <a:latin typeface="Times New Roman" panose="02020603050405020304" pitchFamily="18" charset="0"/>
                <a:cs typeface="Times New Roman" panose="02020603050405020304" pitchFamily="18" charset="0"/>
              </a:rPr>
              <a:t> ra hay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-&gt; </a:t>
            </a:r>
            <a:r>
              <a:rPr lang="en-US" sz="2200" err="1">
                <a:latin typeface="Times New Roman" panose="02020603050405020304" pitchFamily="18" charset="0"/>
                <a:cs typeface="Times New Roman" panose="02020603050405020304" pitchFamily="18" charset="0"/>
              </a:rPr>
              <a:t>hỗ</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hóa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sau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này</a:t>
            </a:r>
            <a:endParaRPr lang="en-US" sz="2200">
              <a:latin typeface="Times New Roman" panose="02020603050405020304" pitchFamily="18" charset="0"/>
              <a:cs typeface="Times New Roman" panose="02020603050405020304" pitchFamily="18" charset="0"/>
            </a:endParaRPr>
          </a:p>
          <a:p>
            <a:pPr lvl="1">
              <a:lnSpc>
                <a:spcPct val="150000"/>
              </a:lnSpc>
              <a:buFontTx/>
              <a:buChar char="-"/>
            </a:pPr>
            <a:r>
              <a:rPr lang="en-US" sz="2200" err="1">
                <a:latin typeface="Times New Roman" panose="02020603050405020304" pitchFamily="18" charset="0"/>
                <a:cs typeface="Times New Roman" panose="02020603050405020304" pitchFamily="18" charset="0"/>
              </a:rPr>
              <a:t>Kiểu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hữu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ích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với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thành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nối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thống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lớn</a:t>
            </a:r>
            <a:r>
              <a:rPr lang="en-US" sz="2200">
                <a:latin typeface="Times New Roman" panose="02020603050405020304" pitchFamily="18" charset="0"/>
                <a:cs typeface="Times New Roman" panose="02020603050405020304" pitchFamily="18" charset="0"/>
              </a:rPr>
              <a:t> hay </a:t>
            </a:r>
            <a:r>
              <a:rPr lang="en-US" sz="2200" err="1">
                <a:latin typeface="Times New Roman" panose="02020603050405020304" pitchFamily="18" charset="0"/>
                <a:cs typeface="Times New Roman" panose="02020603050405020304" pitchFamily="18" charset="0"/>
              </a:rPr>
              <a:t>động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sự</a:t>
            </a:r>
            <a:r>
              <a:rPr lang="en-US" sz="2200">
                <a:latin typeface="Times New Roman" panose="02020603050405020304" pitchFamily="18" charset="0"/>
                <a:cs typeface="Times New Roman" panose="02020603050405020304" pitchFamily="18" charset="0"/>
              </a:rPr>
              <a:t> quan </a:t>
            </a:r>
            <a:r>
              <a:rPr lang="en-US" sz="2200" err="1">
                <a:latin typeface="Times New Roman" panose="02020603050405020304" pitchFamily="18" charset="0"/>
                <a:cs typeface="Times New Roman" panose="02020603050405020304" pitchFamily="18" charset="0"/>
              </a:rPr>
              <a:t>tâm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nhiều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mặt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tính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hợp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lý</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endParaRPr lang="en-US" sz="2200">
              <a:latin typeface="Times New Roman" panose="02020603050405020304" pitchFamily="18" charset="0"/>
              <a:cs typeface="Times New Roman" panose="02020603050405020304" pitchFamily="18" charset="0"/>
            </a:endParaRPr>
          </a:p>
          <a:p>
            <a:pPr lvl="1">
              <a:lnSpc>
                <a:spcPct val="150000"/>
              </a:lnSpc>
              <a:buFontTx/>
              <a:buChar char="-"/>
            </a:pP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a:t>
            </a: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81017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000" err="1">
                <a:latin typeface="Times New Roman" panose="02020603050405020304" pitchFamily="18" charset="0"/>
                <a:cs typeface="Times New Roman" panose="02020603050405020304" pitchFamily="18" charset="0"/>
              </a:rPr>
              <a:t>Một</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số</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đặc</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trưng</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của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mô</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hình</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hóa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kiến</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trúc</a:t>
            </a:r>
            <a:endParaRPr lang="en-US" sz="30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buFontTx/>
              <a:buChar char="-"/>
            </a:pPr>
            <a:r>
              <a:rPr lang="en-US" sz="2200" err="1">
                <a:latin typeface="Times New Roman" panose="02020603050405020304" pitchFamily="18" charset="0"/>
                <a:cs typeface="Times New Roman" panose="02020603050405020304" pitchFamily="18" charset="0"/>
              </a:rPr>
              <a:t>Tính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chất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động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tĩnh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thống</a:t>
            </a:r>
            <a:r>
              <a:rPr lang="en-US" sz="2200">
                <a:latin typeface="Times New Roman" panose="02020603050405020304" pitchFamily="18" charset="0"/>
                <a:cs typeface="Times New Roman" panose="02020603050405020304" pitchFamily="18" charset="0"/>
              </a:rPr>
              <a:t> </a:t>
            </a:r>
          </a:p>
          <a:p>
            <a:pPr lvl="2">
              <a:lnSpc>
                <a:spcPct val="150000"/>
              </a:lnSpc>
              <a:buFontTx/>
              <a:buChar char="-"/>
            </a:pP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khía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cạnh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tĩnh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liên</a:t>
            </a:r>
            <a:r>
              <a:rPr lang="en-US" sz="2200">
                <a:latin typeface="Times New Roman" panose="02020603050405020304" pitchFamily="18" charset="0"/>
                <a:cs typeface="Times New Roman" panose="02020603050405020304" pitchFamily="18" charset="0"/>
              </a:rPr>
              <a:t> quan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hành</a:t>
            </a:r>
            <a:r>
              <a:rPr lang="en-US" sz="2200">
                <a:latin typeface="Times New Roman" panose="02020603050405020304" pitchFamily="18" charset="0"/>
                <a:cs typeface="Times New Roman" panose="02020603050405020304" pitchFamily="18" charset="0"/>
              </a:rPr>
              <a:t> vi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thống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thực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dễ</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hóa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Gồm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cấu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thành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nối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máy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chủ</a:t>
            </a:r>
            <a:r>
              <a:rPr lang="en-US" sz="2200">
                <a:latin typeface="Times New Roman" panose="02020603050405020304" pitchFamily="18" charset="0"/>
                <a:cs typeface="Times New Roman" panose="02020603050405020304" pitchFamily="18" charset="0"/>
              </a:rPr>
              <a:t> …)</a:t>
            </a:r>
          </a:p>
          <a:p>
            <a:pPr lvl="2">
              <a:lnSpc>
                <a:spcPct val="150000"/>
              </a:lnSpc>
              <a:buFontTx/>
              <a:buChar char="-"/>
            </a:pPr>
            <a:r>
              <a:rPr lang="en-US" sz="2200" err="1">
                <a:latin typeface="Times New Roman" panose="02020603050405020304" pitchFamily="18" charset="0"/>
                <a:cs typeface="Times New Roman" panose="02020603050405020304" pitchFamily="18" charset="0"/>
              </a:rPr>
              <a:t>Khía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cạnh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động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liên</a:t>
            </a:r>
            <a:r>
              <a:rPr lang="en-US" sz="2200">
                <a:latin typeface="Times New Roman" panose="02020603050405020304" pitchFamily="18" charset="0"/>
                <a:cs typeface="Times New Roman" panose="02020603050405020304" pitchFamily="18" charset="0"/>
              </a:rPr>
              <a:t> quan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hành</a:t>
            </a:r>
            <a:r>
              <a:rPr lang="en-US" sz="2200">
                <a:latin typeface="Times New Roman" panose="02020603050405020304" pitchFamily="18" charset="0"/>
                <a:cs typeface="Times New Roman" panose="02020603050405020304" pitchFamily="18" charset="0"/>
              </a:rPr>
              <a:t> vi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thống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trong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thời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gian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chạy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hóa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hành</a:t>
            </a:r>
            <a:r>
              <a:rPr lang="en-US" sz="2200">
                <a:latin typeface="Times New Roman" panose="02020603050405020304" pitchFamily="18" charset="0"/>
                <a:cs typeface="Times New Roman" panose="02020603050405020304" pitchFamily="18" charset="0"/>
              </a:rPr>
              <a:t> vi,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tương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luồn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dữ</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liệu</a:t>
            </a:r>
            <a:r>
              <a:rPr lang="en-US" sz="2200">
                <a:latin typeface="Times New Roman" panose="02020603050405020304" pitchFamily="18" charset="0"/>
                <a:cs typeface="Times New Roman" panose="02020603050405020304" pitchFamily="18" charset="0"/>
              </a:rPr>
              <a:t> …)</a:t>
            </a: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20708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000" err="1">
                <a:latin typeface="Times New Roman" panose="02020603050405020304" pitchFamily="18" charset="0"/>
                <a:cs typeface="Times New Roman" panose="02020603050405020304" pitchFamily="18" charset="0"/>
              </a:rPr>
              <a:t>Một</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số</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đặc</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trưng</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của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mô</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hình</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hóa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kiến</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trúc</a:t>
            </a:r>
            <a:endParaRPr lang="en-US" sz="30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lnSpcReduction="10000"/>
          </a:bodyPr>
          <a:lstStyle/>
          <a:p>
            <a:pPr lvl="1">
              <a:lnSpc>
                <a:spcPct val="150000"/>
              </a:lnSpc>
              <a:buFontTx/>
              <a:buChar char="-"/>
            </a:pPr>
            <a:r>
              <a:rPr lang="en-US" sz="2200" err="1">
                <a:latin typeface="Times New Roman" panose="02020603050405020304" pitchFamily="18" charset="0"/>
                <a:cs typeface="Times New Roman" panose="02020603050405020304" pitchFamily="18" charset="0"/>
              </a:rPr>
              <a:t>Khía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cạnh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phi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endParaRPr lang="en-US" sz="2200">
              <a:latin typeface="Times New Roman" panose="02020603050405020304" pitchFamily="18" charset="0"/>
              <a:cs typeface="Times New Roman" panose="02020603050405020304" pitchFamily="18" charset="0"/>
            </a:endParaRPr>
          </a:p>
          <a:p>
            <a:pPr lvl="2">
              <a:lnSpc>
                <a:spcPct val="150000"/>
              </a:lnSpc>
              <a:buFontTx/>
              <a:buChar char="-"/>
            </a:pPr>
            <a:r>
              <a:rPr lang="en-US" sz="2200" err="1">
                <a:latin typeface="Times New Roman" panose="02020603050405020304" pitchFamily="18" charset="0"/>
                <a:cs typeface="Times New Roman" panose="02020603050405020304" pitchFamily="18" charset="0"/>
              </a:rPr>
              <a:t>Khía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cạnh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liên</a:t>
            </a:r>
            <a:r>
              <a:rPr lang="en-US" sz="2200">
                <a:latin typeface="Times New Roman" panose="02020603050405020304" pitchFamily="18" charset="0"/>
                <a:cs typeface="Times New Roman" panose="02020603050405020304" pitchFamily="18" charset="0"/>
              </a:rPr>
              <a:t> quan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những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gì</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thống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thực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Cụ</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thể</a:t>
            </a:r>
            <a:r>
              <a:rPr lang="en-US" sz="2200">
                <a:latin typeface="Times New Roman" panose="02020603050405020304" pitchFamily="18" charset="0"/>
                <a:cs typeface="Times New Roman" panose="02020603050405020304" pitchFamily="18" charset="0"/>
              </a:rPr>
              <a:t> -&gt; </a:t>
            </a:r>
            <a:r>
              <a:rPr lang="en-US" sz="2200" err="1">
                <a:latin typeface="Times New Roman" panose="02020603050405020304" pitchFamily="18" charset="0"/>
                <a:cs typeface="Times New Roman" panose="02020603050405020304" pitchFamily="18" charset="0"/>
              </a:rPr>
              <a:t>dễ</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hóa</a:t>
            </a:r>
            <a:endParaRPr lang="en-US" sz="2200">
              <a:latin typeface="Times New Roman" panose="02020603050405020304" pitchFamily="18" charset="0"/>
              <a:cs typeface="Times New Roman" panose="02020603050405020304" pitchFamily="18" charset="0"/>
            </a:endParaRPr>
          </a:p>
          <a:p>
            <a:pPr lvl="2">
              <a:lnSpc>
                <a:spcPct val="150000"/>
              </a:lnSpc>
              <a:buFontTx/>
              <a:buChar char="-"/>
            </a:pPr>
            <a:r>
              <a:rPr lang="en-US" sz="2200" err="1">
                <a:latin typeface="Times New Roman" panose="02020603050405020304" pitchFamily="18" charset="0"/>
                <a:cs typeface="Times New Roman" panose="02020603050405020304" pitchFamily="18" charset="0"/>
              </a:rPr>
              <a:t>Khía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cạnh</a:t>
            </a:r>
            <a:r>
              <a:rPr lang="en-US" sz="2200">
                <a:latin typeface="Times New Roman" panose="02020603050405020304" pitchFamily="18" charset="0"/>
                <a:cs typeface="Times New Roman" panose="02020603050405020304" pitchFamily="18" charset="0"/>
              </a:rPr>
              <a:t> phi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liên</a:t>
            </a:r>
            <a:r>
              <a:rPr lang="en-US" sz="2200">
                <a:latin typeface="Times New Roman" panose="02020603050405020304" pitchFamily="18" charset="0"/>
                <a:cs typeface="Times New Roman" panose="02020603050405020304" pitchFamily="18" charset="0"/>
              </a:rPr>
              <a:t> quan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thực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thống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thực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xu </a:t>
            </a:r>
            <a:r>
              <a:rPr lang="en-US" sz="2200" err="1">
                <a:latin typeface="Times New Roman" panose="02020603050405020304" pitchFamily="18" charset="0"/>
                <a:cs typeface="Times New Roman" panose="02020603050405020304" pitchFamily="18" charset="0"/>
              </a:rPr>
              <a:t>hướng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định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tính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chủ</a:t>
            </a:r>
            <a:r>
              <a:rPr lang="en-US" sz="2200">
                <a:latin typeface="Times New Roman" panose="02020603050405020304" pitchFamily="18" charset="0"/>
                <a:cs typeface="Times New Roman" panose="02020603050405020304" pitchFamily="18" charset="0"/>
              </a:rPr>
              <a:t> quan -&gt; </a:t>
            </a:r>
            <a:r>
              <a:rPr lang="en-US" sz="2200" err="1">
                <a:latin typeface="Times New Roman" panose="02020603050405020304" pitchFamily="18" charset="0"/>
                <a:cs typeface="Times New Roman" panose="02020603050405020304" pitchFamily="18" charset="0"/>
              </a:rPr>
              <a:t>Không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hóa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ngôn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ngữ</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nhiên</a:t>
            </a:r>
            <a:endParaRPr lang="en-US" sz="2200">
              <a:latin typeface="Times New Roman" panose="02020603050405020304" pitchFamily="18" charset="0"/>
              <a:cs typeface="Times New Roman" panose="02020603050405020304" pitchFamily="18" charset="0"/>
            </a:endParaRPr>
          </a:p>
          <a:p>
            <a:pPr marL="914400" lvl="2" indent="0">
              <a:lnSpc>
                <a:spcPct val="150000"/>
              </a:lnSpc>
              <a:buNone/>
            </a:pPr>
            <a:r>
              <a:rPr lang="en-US" sz="2200" err="1">
                <a:latin typeface="Times New Roman" panose="02020603050405020304" pitchFamily="18" charset="0"/>
                <a:cs typeface="Times New Roman" panose="02020603050405020304" pitchFamily="18" charset="0"/>
              </a:rPr>
              <a:t>Vd</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thống</a:t>
            </a:r>
            <a:r>
              <a:rPr lang="en-US" sz="2200">
                <a:latin typeface="Times New Roman" panose="02020603050405020304" pitchFamily="18" charset="0"/>
                <a:cs typeface="Times New Roman" panose="02020603050405020304" pitchFamily="18" charset="0"/>
              </a:rPr>
              <a:t> in </a:t>
            </a:r>
            <a:r>
              <a:rPr lang="en-US" sz="2200" err="1">
                <a:latin typeface="Times New Roman" panose="02020603050405020304" pitchFamily="18" charset="0"/>
                <a:cs typeface="Times New Roman" panose="02020603050405020304" pitchFamily="18" charset="0"/>
              </a:rPr>
              <a:t>danh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tuyển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kì</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tuyển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 </a:t>
            </a:r>
            <a:r>
              <a:rPr lang="en-US" sz="2200" err="1">
                <a:latin typeface="Times New Roman" panose="02020603050405020304" pitchFamily="18" charset="0"/>
                <a:cs typeface="Times New Roman" panose="02020603050405020304" pitchFamily="18" charset="0"/>
              </a:rPr>
              <a:t>nhanh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chóng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đáng</a:t>
            </a:r>
            <a:r>
              <a:rPr lang="en-US" sz="2200">
                <a:latin typeface="Times New Roman" panose="02020603050405020304" pitchFamily="18" charset="0"/>
                <a:cs typeface="Times New Roman" panose="02020603050405020304" pitchFamily="18" charset="0"/>
              </a:rPr>
              <a:t> tin </a:t>
            </a:r>
            <a:r>
              <a:rPr lang="en-US" sz="2200" err="1">
                <a:latin typeface="Times New Roman" panose="02020603050405020304" pitchFamily="18" charset="0"/>
                <a:cs typeface="Times New Roman" panose="02020603050405020304" pitchFamily="18" charset="0"/>
              </a:rPr>
              <a:t>cậy</a:t>
            </a:r>
            <a:r>
              <a:rPr lang="en-US" sz="2200">
                <a:latin typeface="Times New Roman" panose="02020603050405020304" pitchFamily="18" charset="0"/>
                <a:cs typeface="Times New Roman" panose="02020603050405020304" pitchFamily="18" charset="0"/>
              </a:rPr>
              <a:t> (phi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a:t>
            </a: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43965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000" err="1">
                <a:latin typeface="Times New Roman" panose="02020603050405020304" pitchFamily="18" charset="0"/>
                <a:cs typeface="Times New Roman" panose="02020603050405020304" pitchFamily="18" charset="0"/>
              </a:rPr>
              <a:t>Một</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số</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đặc</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trưng</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của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mô</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hình</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hóa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kiến</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trúc</a:t>
            </a:r>
            <a:endParaRPr lang="en-US" sz="30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buFontTx/>
              <a:buChar char="-"/>
            </a:pPr>
            <a:r>
              <a:rPr lang="en-US" sz="2200" err="1">
                <a:latin typeface="Times New Roman" panose="02020603050405020304" pitchFamily="18" charset="0"/>
                <a:cs typeface="Times New Roman" panose="02020603050405020304" pitchFamily="18" charset="0"/>
              </a:rPr>
              <a:t>Tính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nhằng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đúng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đắn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rõ</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ràng</a:t>
            </a:r>
            <a:endParaRPr lang="en-US" sz="2200">
              <a:latin typeface="Times New Roman" panose="02020603050405020304" pitchFamily="18" charset="0"/>
              <a:cs typeface="Times New Roman" panose="02020603050405020304" pitchFamily="18" charset="0"/>
            </a:endParaRPr>
          </a:p>
          <a:p>
            <a:pPr lvl="2">
              <a:lnSpc>
                <a:spcPct val="150000"/>
              </a:lnSpc>
              <a:buFontTx/>
              <a:buChar char="-"/>
            </a:pPr>
            <a:r>
              <a:rPr lang="en-US" sz="2000" err="1">
                <a:latin typeface="Times New Roman" panose="02020603050405020304" pitchFamily="18" charset="0"/>
                <a:cs typeface="Times New Roman" panose="02020603050405020304" pitchFamily="18" charset="0"/>
              </a:rPr>
              <a:t>Tính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nhập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nhằng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mô</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hình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được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gọi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nhập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nhằng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nếu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nhiều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hơn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hiện</a:t>
            </a:r>
            <a:r>
              <a:rPr lang="en-US" sz="2000">
                <a:latin typeface="Times New Roman" panose="02020603050405020304" pitchFamily="18" charset="0"/>
                <a:cs typeface="Times New Roman" panose="02020603050405020304" pitchFamily="18" charset="0"/>
              </a:rPr>
              <a:t>. Do </a:t>
            </a:r>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không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đầy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đủ</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nên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hiểu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sai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nếu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không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được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đặc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tả</a:t>
            </a:r>
            <a:r>
              <a:rPr lang="en-US" sz="2000">
                <a:latin typeface="Times New Roman" panose="02020603050405020304" pitchFamily="18" charset="0"/>
                <a:cs typeface="Times New Roman" panose="02020603050405020304" pitchFamily="18" charset="0"/>
              </a:rPr>
              <a:t> -&gt; </a:t>
            </a:r>
            <a:r>
              <a:rPr lang="en-US" sz="2000" err="1">
                <a:latin typeface="Times New Roman" panose="02020603050405020304" pitchFamily="18" charset="0"/>
                <a:cs typeface="Times New Roman" panose="02020603050405020304" pitchFamily="18" charset="0"/>
              </a:rPr>
              <a:t>Nên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xác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định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rõ</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nào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đây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đủ</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nào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phát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triển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sau</a:t>
            </a:r>
            <a:endParaRPr lang="en-US" sz="2000">
              <a:latin typeface="Times New Roman" panose="02020603050405020304" pitchFamily="18" charset="0"/>
              <a:cs typeface="Times New Roman" panose="02020603050405020304" pitchFamily="18" charset="0"/>
            </a:endParaRPr>
          </a:p>
          <a:p>
            <a:pPr lvl="2">
              <a:lnSpc>
                <a:spcPct val="150000"/>
              </a:lnSpc>
              <a:buFontTx/>
              <a:buChar char="-"/>
            </a:pPr>
            <a:r>
              <a:rPr lang="en-US" sz="2000" err="1">
                <a:latin typeface="Times New Roman" panose="02020603050405020304" pitchFamily="18" charset="0"/>
                <a:cs typeface="Times New Roman" panose="02020603050405020304" pitchFamily="18" charset="0"/>
              </a:rPr>
              <a:t>Tính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đúng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đắn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rõ</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ràng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mô</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hình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đúng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đắn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nếu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hiện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phù</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hợp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với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thực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tế</a:t>
            </a:r>
            <a:r>
              <a:rPr lang="en-US" sz="2000">
                <a:latin typeface="Times New Roman" panose="02020603050405020304" pitchFamily="18" charset="0"/>
                <a:cs typeface="Times New Roman" panose="02020603050405020304" pitchFamily="18" charset="0"/>
              </a:rPr>
              <a:t> hay </a:t>
            </a:r>
            <a:r>
              <a:rPr lang="en-US" sz="2000" err="1">
                <a:latin typeface="Times New Roman" panose="02020603050405020304" pitchFamily="18" charset="0"/>
                <a:cs typeface="Times New Roman" panose="02020603050405020304" pitchFamily="18" charset="0"/>
              </a:rPr>
              <a:t>sai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với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thực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tế</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giới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hạn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phép</a:t>
            </a:r>
            <a:r>
              <a:rPr lang="en-US" sz="2000">
                <a:latin typeface="Times New Roman" panose="02020603050405020304" pitchFamily="18" charset="0"/>
                <a:cs typeface="Times New Roman" panose="02020603050405020304" pitchFamily="18" charset="0"/>
              </a:rPr>
              <a:t>.</a:t>
            </a: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a:p>
            <a:pPr lvl="1">
              <a:lnSpc>
                <a:spcPct val="150000"/>
              </a:lnSpc>
              <a:buFontTx/>
              <a:buChar char="-"/>
            </a:pPr>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16952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000" err="1">
                <a:latin typeface="Times New Roman" panose="02020603050405020304" pitchFamily="18" charset="0"/>
                <a:cs typeface="Times New Roman" panose="02020603050405020304" pitchFamily="18" charset="0"/>
              </a:rPr>
              <a:t>Tính</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phức</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tạp</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hóa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của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mô</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hình</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hóa</a:t>
            </a:r>
            <a:endParaRPr lang="en-US" sz="30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197430"/>
            <a:ext cx="9905999" cy="5042052"/>
          </a:xfrm>
        </p:spPr>
        <p:txBody>
          <a:bodyPr>
            <a:normAutofit/>
          </a:bodyPr>
          <a:lstStyle/>
          <a:p>
            <a:pPr lvl="1">
              <a:lnSpc>
                <a:spcPct val="150000"/>
              </a:lnSpc>
              <a:buFontTx/>
              <a:buChar char="-"/>
            </a:pPr>
            <a:r>
              <a:rPr lang="en-US" err="1">
                <a:latin typeface="Times New Roman" panose="02020603050405020304" pitchFamily="18" charset="0"/>
                <a:cs typeface="Times New Roman" panose="02020603050405020304" pitchFamily="18" charset="0"/>
              </a:rPr>
              <a:t>Khung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nhìn</a:t>
            </a:r>
            <a:r>
              <a:rPr lang="en-US">
                <a:latin typeface="Times New Roman" panose="02020603050405020304" pitchFamily="18" charset="0"/>
                <a:cs typeface="Times New Roman" panose="02020603050405020304" pitchFamily="18" charset="0"/>
              </a:rPr>
              <a:t> (View)</a:t>
            </a:r>
          </a:p>
          <a:p>
            <a:pPr lvl="2">
              <a:lnSpc>
                <a:spcPct val="150000"/>
              </a:lnSpc>
              <a:buFontTx/>
              <a:buChar char="-"/>
            </a:pP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tập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quyết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định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thiết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liên</a:t>
            </a:r>
            <a:r>
              <a:rPr lang="en-US" sz="2000">
                <a:latin typeface="Times New Roman" panose="02020603050405020304" pitchFamily="18" charset="0"/>
                <a:cs typeface="Times New Roman" panose="02020603050405020304" pitchFamily="18" charset="0"/>
              </a:rPr>
              <a:t> quan </a:t>
            </a:r>
            <a:r>
              <a:rPr lang="en-US" sz="2000" err="1">
                <a:latin typeface="Times New Roman" panose="02020603050405020304" pitchFamily="18" charset="0"/>
                <a:cs typeface="Times New Roman" panose="02020603050405020304" pitchFamily="18" charset="0"/>
              </a:rPr>
              <a:t>đến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hay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tập</a:t>
            </a:r>
            <a:r>
              <a:rPr lang="en-US" sz="2000">
                <a:latin typeface="Times New Roman" panose="02020603050405020304" pitchFamily="18" charset="0"/>
                <a:cs typeface="Times New Roman" panose="02020603050405020304" pitchFamily="18" charset="0"/>
              </a:rPr>
              <a:t> quan </a:t>
            </a:r>
            <a:r>
              <a:rPr lang="en-US" sz="2000" err="1">
                <a:latin typeface="Times New Roman" panose="02020603050405020304" pitchFamily="18" charset="0"/>
                <a:cs typeface="Times New Roman" panose="02020603050405020304" pitchFamily="18" charset="0"/>
              </a:rPr>
              <a:t>tâm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chung</a:t>
            </a:r>
            <a:r>
              <a:rPr lang="en-US" sz="2000">
                <a:latin typeface="Times New Roman" panose="02020603050405020304" pitchFamily="18" charset="0"/>
                <a:cs typeface="Times New Roman" panose="02020603050405020304" pitchFamily="18" charset="0"/>
              </a:rPr>
              <a:t>. Quan điểm(view point)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sở</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nhìn</a:t>
            </a:r>
            <a:r>
              <a:rPr lang="en-US" sz="2000">
                <a:latin typeface="Times New Roman" panose="02020603050405020304" pitchFamily="18" charset="0"/>
                <a:cs typeface="Times New Roman" panose="02020603050405020304" pitchFamily="18" charset="0"/>
              </a:rPr>
              <a:t>.</a:t>
            </a:r>
            <a:r>
              <a:rPr lang="vi-VN" sz="2000">
                <a:latin typeface="Times New Roman" panose="02020603050405020304" pitchFamily="18" charset="0"/>
                <a:cs typeface="Times New Roman" panose="02020603050405020304" pitchFamily="18" charset="0"/>
              </a:rPr>
              <a:t> Chúng ta có thể hiểu quan điểm xem như một bộ lọc thông tin và khung nhìn là những gì ta thấy thông qua bộ lọc đó</a:t>
            </a:r>
            <a:endParaRPr lang="en-US" sz="2000">
              <a:latin typeface="Times New Roman" panose="02020603050405020304" pitchFamily="18" charset="0"/>
              <a:cs typeface="Times New Roman" panose="02020603050405020304" pitchFamily="18" charset="0"/>
            </a:endParaRPr>
          </a:p>
          <a:p>
            <a:pPr lvl="2">
              <a:lnSpc>
                <a:spcPct val="150000"/>
              </a:lnSpc>
              <a:buFontTx/>
              <a:buChar char="-"/>
            </a:pPr>
            <a:r>
              <a:rPr lang="en-US" sz="2000" err="1">
                <a:latin typeface="Times New Roman" panose="02020603050405020304" pitchFamily="18" charset="0"/>
                <a:cs typeface="Times New Roman" panose="02020603050405020304" pitchFamily="18" charset="0"/>
              </a:rPr>
              <a:t>Vd</a:t>
            </a:r>
            <a:r>
              <a:rPr lang="en-US" sz="2000">
                <a:latin typeface="Times New Roman" panose="02020603050405020304" pitchFamily="18" charset="0"/>
                <a:cs typeface="Times New Roman" panose="02020603050405020304" pitchFamily="18" charset="0"/>
              </a:rPr>
              <a:t>: 1 </a:t>
            </a:r>
            <a:r>
              <a:rPr lang="en-US" sz="2000" err="1">
                <a:latin typeface="Times New Roman" panose="02020603050405020304" pitchFamily="18" charset="0"/>
                <a:cs typeface="Times New Roman" panose="02020603050405020304" pitchFamily="18" charset="0"/>
              </a:rPr>
              <a:t>hệ</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thống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với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thành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mềm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phân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tán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trên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nhiều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máy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chủ</a:t>
            </a:r>
            <a:endParaRPr lang="en-US" sz="2000">
              <a:latin typeface="Times New Roman" panose="02020603050405020304" pitchFamily="18" charset="0"/>
              <a:cs typeface="Times New Roman" panose="02020603050405020304" pitchFamily="18" charset="0"/>
            </a:endParaRPr>
          </a:p>
          <a:p>
            <a:pPr lvl="3">
              <a:lnSpc>
                <a:spcPct val="150000"/>
              </a:lnSpc>
              <a:buFontTx/>
              <a:buChar char="-"/>
            </a:pPr>
            <a:r>
              <a:rPr lang="en-US" sz="2000" err="1">
                <a:latin typeface="Times New Roman" panose="02020603050405020304" pitchFamily="18" charset="0"/>
                <a:cs typeface="Times New Roman" panose="02020603050405020304" pitchFamily="18" charset="0"/>
              </a:rPr>
              <a:t>Quản</a:t>
            </a:r>
            <a:r>
              <a:rPr lang="en-US" sz="2000">
                <a:latin typeface="Times New Roman" panose="02020603050405020304" pitchFamily="18" charset="0"/>
                <a:cs typeface="Times New Roman" panose="02020603050405020304" pitchFamily="18" charset="0"/>
              </a:rPr>
              <a:t> điểm:  </a:t>
            </a:r>
            <a:r>
              <a:rPr lang="en-US" sz="2000" err="1">
                <a:latin typeface="Times New Roman" panose="02020603050405020304" pitchFamily="18" charset="0"/>
                <a:cs typeface="Times New Roman" panose="02020603050405020304" pitchFamily="18" charset="0"/>
              </a:rPr>
              <a:t>những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quyết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định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thiết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gán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thành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máy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chủ</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như</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thế</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nào</a:t>
            </a:r>
            <a:endParaRPr lang="en-US" sz="2000">
              <a:latin typeface="Times New Roman" panose="02020603050405020304" pitchFamily="18" charset="0"/>
              <a:cs typeface="Times New Roman" panose="02020603050405020304" pitchFamily="18" charset="0"/>
            </a:endParaRPr>
          </a:p>
          <a:p>
            <a:pPr lvl="3">
              <a:lnSpc>
                <a:spcPct val="150000"/>
              </a:lnSpc>
              <a:buFontTx/>
              <a:buChar char="-"/>
            </a:pPr>
            <a:r>
              <a:rPr lang="en-US" sz="2000" err="1">
                <a:latin typeface="Times New Roman" panose="02020603050405020304" pitchFamily="18" charset="0"/>
                <a:cs typeface="Times New Roman" panose="02020603050405020304" pitchFamily="18" charset="0"/>
              </a:rPr>
              <a:t>Khung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nhìn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hiện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gán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thành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máy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chủ</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hệ</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cụ</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này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như</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thế</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nào</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77818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000" err="1">
                <a:latin typeface="Times New Roman" panose="02020603050405020304" pitchFamily="18" charset="0"/>
                <a:cs typeface="Times New Roman" panose="02020603050405020304" pitchFamily="18" charset="0"/>
              </a:rPr>
              <a:t>Tính</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phức</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tạp</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hóa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của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mô</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hình</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hóa</a:t>
            </a:r>
            <a:endParaRPr lang="en-US" sz="30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buFontTx/>
              <a:buChar char="-"/>
            </a:pP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quan điểm </a:t>
            </a:r>
            <a:r>
              <a:rPr lang="en-US" err="1">
                <a:latin typeface="Times New Roman" panose="02020603050405020304" pitchFamily="18" charset="0"/>
                <a:cs typeface="Times New Roman" panose="02020603050405020304" pitchFamily="18" charset="0"/>
              </a:rPr>
              <a:t>về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endParaRPr lang="en-US">
              <a:latin typeface="Times New Roman" panose="02020603050405020304" pitchFamily="18" charset="0"/>
              <a:cs typeface="Times New Roman" panose="02020603050405020304" pitchFamily="18" charset="0"/>
            </a:endParaRPr>
          </a:p>
          <a:p>
            <a:pPr lvl="2">
              <a:lnSpc>
                <a:spcPct val="150000"/>
              </a:lnSpc>
              <a:buFontTx/>
              <a:buChar char="-"/>
            </a:pPr>
            <a:r>
              <a:rPr lang="en-US" sz="2000" err="1">
                <a:latin typeface="Times New Roman" panose="02020603050405020304" pitchFamily="18" charset="0"/>
                <a:cs typeface="Times New Roman" panose="02020603050405020304" pitchFamily="18" charset="0"/>
              </a:rPr>
              <a:t>Quản</a:t>
            </a:r>
            <a:r>
              <a:rPr lang="en-US" sz="2000">
                <a:latin typeface="Times New Roman" panose="02020603050405020304" pitchFamily="18" charset="0"/>
                <a:cs typeface="Times New Roman" panose="02020603050405020304" pitchFamily="18" charset="0"/>
              </a:rPr>
              <a:t> điểm logic: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hiện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thực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logic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hệ</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mềm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nối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chúng</a:t>
            </a:r>
            <a:endParaRPr lang="en-US" sz="2000">
              <a:latin typeface="Times New Roman" panose="02020603050405020304" pitchFamily="18" charset="0"/>
              <a:cs typeface="Times New Roman" panose="02020603050405020304" pitchFamily="18" charset="0"/>
            </a:endParaRPr>
          </a:p>
          <a:p>
            <a:pPr lvl="2">
              <a:lnSpc>
                <a:spcPct val="150000"/>
              </a:lnSpc>
              <a:buFontTx/>
              <a:buChar char="-"/>
            </a:pPr>
            <a:r>
              <a:rPr lang="en-US" sz="2000" err="1">
                <a:latin typeface="Times New Roman" panose="02020603050405020304" pitchFamily="18" charset="0"/>
                <a:cs typeface="Times New Roman" panose="02020603050405020304" pitchFamily="18" charset="0"/>
              </a:rPr>
              <a:t>Quản</a:t>
            </a:r>
            <a:r>
              <a:rPr lang="en-US" sz="2000">
                <a:latin typeface="Times New Roman" panose="02020603050405020304" pitchFamily="18" charset="0"/>
                <a:cs typeface="Times New Roman" panose="02020603050405020304" pitchFamily="18" charset="0"/>
              </a:rPr>
              <a:t> điểm </a:t>
            </a:r>
            <a:r>
              <a:rPr lang="en-US" sz="2000" err="1">
                <a:latin typeface="Times New Roman" panose="02020603050405020304" pitchFamily="18" charset="0"/>
                <a:cs typeface="Times New Roman" panose="02020603050405020304" pitchFamily="18" charset="0"/>
              </a:rPr>
              <a:t>vật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lý</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hiện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thực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vật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lý</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hệ</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thống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nối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chúng</a:t>
            </a:r>
            <a:endParaRPr lang="en-US" sz="2000">
              <a:latin typeface="Times New Roman" panose="02020603050405020304" pitchFamily="18" charset="0"/>
              <a:cs typeface="Times New Roman" panose="02020603050405020304" pitchFamily="18" charset="0"/>
            </a:endParaRPr>
          </a:p>
          <a:p>
            <a:pPr lvl="2">
              <a:lnSpc>
                <a:spcPct val="150000"/>
              </a:lnSpc>
              <a:buFontTx/>
              <a:buChar char="-"/>
            </a:pPr>
            <a:r>
              <a:rPr lang="en-US" sz="2000" err="1">
                <a:latin typeface="Times New Roman" panose="02020603050405020304" pitchFamily="18" charset="0"/>
                <a:cs typeface="Times New Roman" panose="02020603050405020304" pitchFamily="18" charset="0"/>
              </a:rPr>
              <a:t>Quản</a:t>
            </a:r>
            <a:r>
              <a:rPr lang="en-US" sz="2000">
                <a:latin typeface="Times New Roman" panose="02020603050405020304" pitchFamily="18" charset="0"/>
                <a:cs typeface="Times New Roman" panose="02020603050405020304" pitchFamily="18" charset="0"/>
              </a:rPr>
              <a:t> điểm </a:t>
            </a:r>
            <a:r>
              <a:rPr lang="en-US" sz="2000" err="1">
                <a:latin typeface="Times New Roman" panose="02020603050405020304" pitchFamily="18" charset="0"/>
                <a:cs typeface="Times New Roman" panose="02020603050405020304" pitchFamily="18" charset="0"/>
              </a:rPr>
              <a:t>triển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khai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thực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logic </a:t>
            </a:r>
            <a:r>
              <a:rPr lang="en-US" sz="2000" err="1">
                <a:latin typeface="Times New Roman" panose="02020603050405020304" pitchFamily="18" charset="0"/>
                <a:cs typeface="Times New Roman" panose="02020603050405020304" pitchFamily="18" charset="0"/>
              </a:rPr>
              <a:t>được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ảnh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xạ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thực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vật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lý</a:t>
            </a:r>
            <a:endParaRPr lang="en-US" sz="2000">
              <a:latin typeface="Times New Roman" panose="02020603050405020304" pitchFamily="18" charset="0"/>
              <a:cs typeface="Times New Roman" panose="02020603050405020304" pitchFamily="18" charset="0"/>
            </a:endParaRPr>
          </a:p>
          <a:p>
            <a:pPr lvl="2">
              <a:lnSpc>
                <a:spcPct val="150000"/>
              </a:lnSpc>
              <a:buFontTx/>
              <a:buChar char="-"/>
            </a:pPr>
            <a:r>
              <a:rPr lang="en-US" sz="2000" err="1">
                <a:latin typeface="Times New Roman" panose="02020603050405020304" pitchFamily="18" charset="0"/>
                <a:cs typeface="Times New Roman" panose="02020603050405020304" pitchFamily="18" charset="0"/>
              </a:rPr>
              <a:t>Quản</a:t>
            </a:r>
            <a:r>
              <a:rPr lang="en-US" sz="2000">
                <a:latin typeface="Times New Roman" panose="02020603050405020304" pitchFamily="18" charset="0"/>
                <a:cs typeface="Times New Roman" panose="02020603050405020304" pitchFamily="18" charset="0"/>
              </a:rPr>
              <a:t> điểm </a:t>
            </a:r>
            <a:r>
              <a:rPr lang="en-US" sz="2000" err="1">
                <a:latin typeface="Times New Roman" panose="02020603050405020304" pitchFamily="18" charset="0"/>
                <a:cs typeface="Times New Roman" panose="02020603050405020304" pitchFamily="18" charset="0"/>
              </a:rPr>
              <a:t>tiến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trình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hiện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quản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lý</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tương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tranh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luồng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hệ</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thống</a:t>
            </a:r>
            <a:endParaRPr lang="en-US" sz="2000">
              <a:latin typeface="Times New Roman" panose="02020603050405020304" pitchFamily="18" charset="0"/>
              <a:cs typeface="Times New Roman" panose="02020603050405020304" pitchFamily="18" charset="0"/>
            </a:endParaRPr>
          </a:p>
          <a:p>
            <a:pPr lvl="2">
              <a:lnSpc>
                <a:spcPct val="150000"/>
              </a:lnSpc>
              <a:buFontTx/>
              <a:buChar char="-"/>
            </a:pPr>
            <a:r>
              <a:rPr lang="en-US" sz="2000">
                <a:latin typeface="Times New Roman" panose="02020603050405020304" pitchFamily="18" charset="0"/>
                <a:cs typeface="Times New Roman" panose="02020603050405020304" pitchFamily="18" charset="0"/>
              </a:rPr>
              <a:t>Quan điểm </a:t>
            </a:r>
            <a:r>
              <a:rPr lang="en-US" sz="2000" err="1">
                <a:latin typeface="Times New Roman" panose="02020603050405020304" pitchFamily="18" charset="0"/>
                <a:cs typeface="Times New Roman" panose="02020603050405020304" pitchFamily="18" charset="0"/>
              </a:rPr>
              <a:t>hành</a:t>
            </a:r>
            <a:r>
              <a:rPr lang="en-US" sz="2000">
                <a:latin typeface="Times New Roman" panose="02020603050405020304" pitchFamily="18" charset="0"/>
                <a:cs typeface="Times New Roman" panose="02020603050405020304" pitchFamily="18" charset="0"/>
              </a:rPr>
              <a:t> vi: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hiện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hành</a:t>
            </a:r>
            <a:r>
              <a:rPr lang="en-US" sz="2000">
                <a:latin typeface="Times New Roman" panose="02020603050405020304" pitchFamily="18" charset="0"/>
                <a:cs typeface="Times New Roman" panose="02020603050405020304" pitchFamily="18" charset="0"/>
              </a:rPr>
              <a:t> vi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hệ</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thống</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11017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6569957" y="618518"/>
            <a:ext cx="4747088" cy="1478570"/>
          </a:xfrm>
        </p:spPr>
        <p:txBody>
          <a:bodyPr>
            <a:normAutofit fontScale="90000"/>
          </a:bodyPr>
          <a:lstStyle/>
          <a:p>
            <a:r>
              <a:rPr lang="en-US">
                <a:solidFill>
                  <a:srgbClr val="FFFFFF"/>
                </a:solidFill>
                <a:latin typeface="Times New Roman" panose="02020603050405020304" pitchFamily="18" charset="0"/>
                <a:cs typeface="Times New Roman" panose="02020603050405020304" pitchFamily="18" charset="0"/>
              </a:rPr>
              <a:t>Tính phức tạp hóa của mô hình hóa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6569957" y="2249487"/>
            <a:ext cx="4747087" cy="3541714"/>
          </a:xfrm>
        </p:spPr>
        <p:txBody>
          <a:bodyPr>
            <a:normAutofit/>
          </a:bodyPr>
          <a:lstStyle/>
          <a:p>
            <a:pPr lvl="1">
              <a:lnSpc>
                <a:spcPct val="110000"/>
              </a:lnSpc>
              <a:buFontTx/>
              <a:buChar char="-"/>
            </a:pPr>
            <a:r>
              <a:rPr lang="en-US" sz="1500" err="1">
                <a:solidFill>
                  <a:srgbClr val="FFFFFF"/>
                </a:solidFill>
                <a:latin typeface="Times New Roman" panose="02020603050405020304" pitchFamily="18" charset="0"/>
                <a:cs typeface="Times New Roman" panose="02020603050405020304" pitchFamily="18" charset="0"/>
              </a:rPr>
              <a:t>Khung</a:t>
            </a:r>
            <a:r>
              <a:rPr lang="en-US" sz="1500">
                <a:solidFill>
                  <a:srgbClr val="FFFFFF"/>
                </a:solidFill>
                <a:latin typeface="Times New Roman" panose="02020603050405020304" pitchFamily="18" charset="0"/>
                <a:cs typeface="Times New Roman" panose="02020603050405020304" pitchFamily="18" charset="0"/>
              </a:rPr>
              <a:t> </a:t>
            </a:r>
            <a:r>
              <a:rPr lang="en-US" sz="1500" err="1">
                <a:solidFill>
                  <a:srgbClr val="FFFFFF"/>
                </a:solidFill>
                <a:latin typeface="Times New Roman" panose="02020603050405020304" pitchFamily="18" charset="0"/>
                <a:cs typeface="Times New Roman" panose="02020603050405020304" pitchFamily="18" charset="0"/>
              </a:rPr>
              <a:t>nhìn</a:t>
            </a:r>
            <a:r>
              <a:rPr lang="en-US" sz="1500">
                <a:solidFill>
                  <a:srgbClr val="FFFFFF"/>
                </a:solidFill>
                <a:latin typeface="Times New Roman" panose="02020603050405020304" pitchFamily="18" charset="0"/>
                <a:cs typeface="Times New Roman" panose="02020603050405020304" pitchFamily="18" charset="0"/>
              </a:rPr>
              <a:t> </a:t>
            </a:r>
            <a:r>
              <a:rPr lang="en-US" sz="1500" err="1">
                <a:solidFill>
                  <a:srgbClr val="FFFFFF"/>
                </a:solidFill>
                <a:latin typeface="Times New Roman" panose="02020603050405020304" pitchFamily="18" charset="0"/>
                <a:cs typeface="Times New Roman" panose="02020603050405020304" pitchFamily="18" charset="0"/>
              </a:rPr>
              <a:t>triển</a:t>
            </a:r>
            <a:r>
              <a:rPr lang="en-US" sz="1500">
                <a:solidFill>
                  <a:srgbClr val="FFFFFF"/>
                </a:solidFill>
                <a:latin typeface="Times New Roman" panose="02020603050405020304" pitchFamily="18" charset="0"/>
                <a:cs typeface="Times New Roman" panose="02020603050405020304" pitchFamily="18" charset="0"/>
              </a:rPr>
              <a:t> </a:t>
            </a:r>
            <a:r>
              <a:rPr lang="en-US" sz="1500" err="1">
                <a:solidFill>
                  <a:srgbClr val="FFFFFF"/>
                </a:solidFill>
                <a:latin typeface="Times New Roman" panose="02020603050405020304" pitchFamily="18" charset="0"/>
                <a:cs typeface="Times New Roman" panose="02020603050405020304" pitchFamily="18" charset="0"/>
              </a:rPr>
              <a:t>khai</a:t>
            </a:r>
            <a:r>
              <a:rPr lang="en-US" sz="1500">
                <a:solidFill>
                  <a:srgbClr val="FFFFFF"/>
                </a:solidFill>
                <a:latin typeface="Times New Roman" panose="02020603050405020304" pitchFamily="18" charset="0"/>
                <a:cs typeface="Times New Roman" panose="02020603050405020304" pitchFamily="18" charset="0"/>
              </a:rPr>
              <a:t> </a:t>
            </a:r>
          </a:p>
          <a:p>
            <a:pPr lvl="2">
              <a:lnSpc>
                <a:spcPct val="110000"/>
              </a:lnSpc>
              <a:buFontTx/>
              <a:buChar char="-"/>
            </a:pPr>
            <a:r>
              <a:rPr lang="en-US" sz="1300" err="1">
                <a:solidFill>
                  <a:srgbClr val="FFFFFF"/>
                </a:solidFill>
                <a:latin typeface="Times New Roman" panose="02020603050405020304" pitchFamily="18" charset="0"/>
                <a:cs typeface="Times New Roman" panose="02020603050405020304" pitchFamily="18" charset="0"/>
              </a:rPr>
              <a:t>Hệ</a:t>
            </a:r>
            <a:r>
              <a:rPr lang="en-US" sz="1300">
                <a:solidFill>
                  <a:srgbClr val="FFFFFF"/>
                </a:solidFill>
                <a:latin typeface="Times New Roman" panose="02020603050405020304" pitchFamily="18" charset="0"/>
                <a:cs typeface="Times New Roman" panose="02020603050405020304" pitchFamily="18" charset="0"/>
              </a:rPr>
              <a:t> client – server</a:t>
            </a:r>
          </a:p>
          <a:p>
            <a:pPr lvl="2">
              <a:lnSpc>
                <a:spcPct val="110000"/>
              </a:lnSpc>
              <a:buFontTx/>
              <a:buChar char="-"/>
            </a:pPr>
            <a:r>
              <a:rPr lang="en-US" sz="1300" err="1">
                <a:solidFill>
                  <a:srgbClr val="FFFFFF"/>
                </a:solidFill>
                <a:latin typeface="Times New Roman" panose="02020603050405020304" pitchFamily="18" charset="0"/>
                <a:cs typeface="Times New Roman" panose="02020603050405020304" pitchFamily="18" charset="0"/>
              </a:rPr>
              <a:t>Hệ</a:t>
            </a:r>
            <a:r>
              <a:rPr lang="en-US" sz="1300">
                <a:solidFill>
                  <a:srgbClr val="FFFFFF"/>
                </a:solidFill>
                <a:latin typeface="Times New Roman" panose="02020603050405020304" pitchFamily="18" charset="0"/>
                <a:cs typeface="Times New Roman" panose="02020603050405020304" pitchFamily="18" charset="0"/>
              </a:rPr>
              <a:t> quan </a:t>
            </a:r>
            <a:r>
              <a:rPr lang="en-US" sz="1300" err="1">
                <a:solidFill>
                  <a:srgbClr val="FFFFFF"/>
                </a:solidFill>
                <a:latin typeface="Times New Roman" panose="02020603050405020304" pitchFamily="18" charset="0"/>
                <a:cs typeface="Times New Roman" panose="02020603050405020304" pitchFamily="18" charset="0"/>
              </a:rPr>
              <a:t>sát</a:t>
            </a:r>
            <a:r>
              <a:rPr lang="en-US" sz="1300">
                <a:solidFill>
                  <a:srgbClr val="FFFFFF"/>
                </a:solidFill>
                <a:latin typeface="Times New Roman" panose="02020603050405020304" pitchFamily="18" charset="0"/>
                <a:cs typeface="Times New Roman" panose="02020603050405020304" pitchFamily="18" charset="0"/>
              </a:rPr>
              <a:t> </a:t>
            </a:r>
            <a:r>
              <a:rPr lang="en-US" sz="1300" err="1">
                <a:solidFill>
                  <a:srgbClr val="FFFFFF"/>
                </a:solidFill>
                <a:latin typeface="Times New Roman" panose="02020603050405020304" pitchFamily="18" charset="0"/>
                <a:cs typeface="Times New Roman" panose="02020603050405020304" pitchFamily="18" charset="0"/>
              </a:rPr>
              <a:t>trạm</a:t>
            </a:r>
            <a:r>
              <a:rPr lang="en-US" sz="1300">
                <a:solidFill>
                  <a:srgbClr val="FFFFFF"/>
                </a:solidFill>
                <a:latin typeface="Times New Roman" panose="02020603050405020304" pitchFamily="18" charset="0"/>
                <a:cs typeface="Times New Roman" panose="02020603050405020304" pitchFamily="18" charset="0"/>
              </a:rPr>
              <a:t> </a:t>
            </a:r>
            <a:r>
              <a:rPr lang="en-US" sz="1300" err="1">
                <a:solidFill>
                  <a:srgbClr val="FFFFFF"/>
                </a:solidFill>
                <a:latin typeface="Times New Roman" panose="02020603050405020304" pitchFamily="18" charset="0"/>
                <a:cs typeface="Times New Roman" panose="02020603050405020304" pitchFamily="18" charset="0"/>
              </a:rPr>
              <a:t>không</a:t>
            </a:r>
            <a:r>
              <a:rPr lang="en-US" sz="1300">
                <a:solidFill>
                  <a:srgbClr val="FFFFFF"/>
                </a:solidFill>
                <a:latin typeface="Times New Roman" panose="02020603050405020304" pitchFamily="18" charset="0"/>
                <a:cs typeface="Times New Roman" panose="02020603050405020304" pitchFamily="18" charset="0"/>
              </a:rPr>
              <a:t> </a:t>
            </a:r>
            <a:r>
              <a:rPr lang="en-US" sz="1300" err="1">
                <a:solidFill>
                  <a:srgbClr val="FFFFFF"/>
                </a:solidFill>
                <a:latin typeface="Times New Roman" panose="02020603050405020304" pitchFamily="18" charset="0"/>
                <a:cs typeface="Times New Roman" panose="02020603050405020304" pitchFamily="18" charset="0"/>
              </a:rPr>
              <a:t>gian</a:t>
            </a:r>
            <a:endParaRPr lang="en-US" sz="1300">
              <a:solidFill>
                <a:srgbClr val="FFFFFF"/>
              </a:solidFill>
              <a:latin typeface="Times New Roman" panose="02020603050405020304" pitchFamily="18" charset="0"/>
              <a:cs typeface="Times New Roman" panose="02020603050405020304" pitchFamily="18" charset="0"/>
            </a:endParaRPr>
          </a:p>
          <a:p>
            <a:pPr lvl="2">
              <a:lnSpc>
                <a:spcPct val="110000"/>
              </a:lnSpc>
              <a:buFontTx/>
              <a:buChar char="-"/>
            </a:pPr>
            <a:endParaRPr lang="en-US" sz="1300">
              <a:solidFill>
                <a:srgbClr val="FFFFFF"/>
              </a:solidFill>
              <a:latin typeface="Times New Roman" panose="02020603050405020304" pitchFamily="18" charset="0"/>
              <a:cs typeface="Times New Roman" panose="02020603050405020304" pitchFamily="18" charset="0"/>
            </a:endParaRPr>
          </a:p>
          <a:p>
            <a:pPr marL="914400" lvl="2" indent="0">
              <a:lnSpc>
                <a:spcPct val="110000"/>
              </a:lnSpc>
              <a:buNone/>
            </a:pPr>
            <a:endParaRPr lang="en-US" sz="1300">
              <a:solidFill>
                <a:srgbClr val="FFFFFF"/>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7480D0B-6B01-4CF5-A4D8-3D5C8C935940}"/>
              </a:ext>
            </a:extLst>
          </p:cNvPr>
          <p:cNvPicPr>
            <a:picLocks noChangeAspect="1"/>
          </p:cNvPicPr>
          <p:nvPr/>
        </p:nvPicPr>
        <p:blipFill>
          <a:blip r:embed="rId3"/>
          <a:stretch>
            <a:fillRect/>
          </a:stretch>
        </p:blipFill>
        <p:spPr>
          <a:xfrm>
            <a:off x="2087817" y="1439363"/>
            <a:ext cx="8514869" cy="4917335"/>
          </a:xfrm>
          <a:prstGeom prst="rect">
            <a:avLst/>
          </a:prstGeom>
        </p:spPr>
      </p:pic>
    </p:spTree>
    <p:extLst>
      <p:ext uri="{BB962C8B-B14F-4D97-AF65-F5344CB8AC3E}">
        <p14:creationId xmlns:p14="http://schemas.microsoft.com/office/powerpoint/2010/main" val="313073402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3C30-52D0-4BB4-9DA1-4DE9F786CC32}"/>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vài</a:t>
            </a:r>
            <a:r>
              <a:rPr lang="en-US">
                <a:latin typeface="Times New Roman" panose="02020603050405020304" pitchFamily="18" charset="0"/>
                <a:cs typeface="Times New Roman" panose="02020603050405020304" pitchFamily="18" charset="0"/>
              </a:rPr>
              <a:t> ý ban </a:t>
            </a:r>
            <a:r>
              <a:rPr lang="en-US" err="1">
                <a:latin typeface="Times New Roman" panose="02020603050405020304" pitchFamily="18" charset="0"/>
                <a:cs typeface="Times New Roman" panose="02020603050405020304" pitchFamily="18" charset="0"/>
              </a:rPr>
              <a:t>đầu</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A0C728-2941-42A4-8554-8F82CBAFC6D7}"/>
              </a:ext>
            </a:extLst>
          </p:cNvPr>
          <p:cNvSpPr>
            <a:spLocks noGrp="1"/>
          </p:cNvSpPr>
          <p:nvPr>
            <p:ph idx="1"/>
          </p:nvPr>
        </p:nvSpPr>
        <p:spPr/>
        <p:txBody>
          <a:bodyPr>
            <a:normAutofit/>
          </a:bodyPr>
          <a:lstStyle/>
          <a:p>
            <a:pPr algn="just">
              <a:lnSpc>
                <a:spcPct val="150000"/>
              </a:lnSpc>
            </a:pP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ngữ</a:t>
            </a:r>
            <a:r>
              <a:rPr lang="en-US">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Kiến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(architecture) </a:t>
            </a:r>
            <a:r>
              <a:rPr lang="en-US" err="1">
                <a:latin typeface="Times New Roman" panose="02020603050405020304" pitchFamily="18" charset="0"/>
                <a:cs typeface="Times New Roman" panose="02020603050405020304" pitchFamily="18" charset="0"/>
              </a:rPr>
              <a:t>đã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lâu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lĩnh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xây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miêu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cấu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tổng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tòa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nhà</a:t>
            </a:r>
            <a:r>
              <a:rPr lang="en-US">
                <a:latin typeface="Times New Roman" panose="02020603050405020304" pitchFamily="18" charset="0"/>
                <a:cs typeface="Times New Roman" panose="02020603050405020304" pitchFamily="18" charset="0"/>
              </a:rPr>
              <a:t>.</a:t>
            </a:r>
          </a:p>
          <a:p>
            <a:pPr algn="just">
              <a:lnSpc>
                <a:spcPct val="150000"/>
              </a:lnSpc>
            </a:pP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ngữ</a:t>
            </a:r>
            <a:r>
              <a:rPr lang="en-US">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máy</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tín</a:t>
            </a:r>
            <a:r>
              <a:rPr lang="en-US" err="1">
                <a:latin typeface="Times New Roman" panose="02020603050405020304" pitchFamily="18" charset="0"/>
                <a:cs typeface="Times New Roman" panose="02020603050405020304" pitchFamily="18" charset="0"/>
              </a:rPr>
              <a:t>h</a:t>
            </a:r>
            <a:r>
              <a:rPr lang="en-US">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phần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cứng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xuất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năm</a:t>
            </a:r>
            <a:r>
              <a:rPr lang="en-US">
                <a:latin typeface="Times New Roman" panose="02020603050405020304" pitchFamily="18" charset="0"/>
                <a:cs typeface="Times New Roman" panose="02020603050405020304" pitchFamily="18" charset="0"/>
              </a:rPr>
              <a:t> 1940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miêu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máy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loại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bị</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tổng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hóa</a:t>
            </a:r>
            <a:endParaRPr lang="en-US">
              <a:latin typeface="Times New Roman" panose="02020603050405020304" pitchFamily="18" charset="0"/>
              <a:cs typeface="Times New Roman" panose="02020603050405020304" pitchFamily="18" charset="0"/>
            </a:endParaRPr>
          </a:p>
          <a:p>
            <a:pPr algn="just">
              <a:lnSpc>
                <a:spcPct val="150000"/>
              </a:lnSpc>
            </a:pP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miêu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tả</a:t>
            </a:r>
            <a:r>
              <a:rPr lang="en-US">
                <a:latin typeface="Times New Roman" panose="02020603050405020304" pitchFamily="18" charset="0"/>
                <a:cs typeface="Times New Roman" panose="02020603050405020304" pitchFamily="18" charset="0"/>
              </a:rPr>
              <a:t> 2 </a:t>
            </a:r>
            <a:r>
              <a:rPr lang="en-US" err="1">
                <a:latin typeface="Times New Roman" panose="02020603050405020304" pitchFamily="18" charset="0"/>
                <a:cs typeface="Times New Roman" panose="02020603050405020304" pitchFamily="18" charset="0"/>
              </a:rPr>
              <a:t>lĩnh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máy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người</a:t>
            </a:r>
            <a:r>
              <a:rPr lang="en-US">
                <a:latin typeface="Times New Roman" panose="02020603050405020304" pitchFamily="18" charset="0"/>
                <a:cs typeface="Times New Roman" panose="02020603050405020304" pitchFamily="18" charset="0"/>
              </a:rPr>
              <a:t> ta </a:t>
            </a:r>
            <a:r>
              <a:rPr lang="en-US" err="1">
                <a:latin typeface="Times New Roman" panose="02020603050405020304" pitchFamily="18" charset="0"/>
                <a:cs typeface="Times New Roman" panose="02020603050405020304" pitchFamily="18" charset="0"/>
              </a:rPr>
              <a:t>dùng</a:t>
            </a:r>
            <a:r>
              <a:rPr lang="en-US">
                <a:latin typeface="Times New Roman" panose="02020603050405020304" pitchFamily="18" charset="0"/>
                <a:cs typeface="Times New Roman" panose="02020603050405020304" pitchFamily="18" charset="0"/>
              </a:rPr>
              <a:t> 2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ngữ</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hardware</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software</a:t>
            </a:r>
          </a:p>
          <a:p>
            <a:endParaRPr lang="en-US"/>
          </a:p>
        </p:txBody>
      </p:sp>
    </p:spTree>
    <p:extLst>
      <p:ext uri="{BB962C8B-B14F-4D97-AF65-F5344CB8AC3E}">
        <p14:creationId xmlns:p14="http://schemas.microsoft.com/office/powerpoint/2010/main" val="14581073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000" err="1">
                <a:latin typeface="Times New Roman" panose="02020603050405020304" pitchFamily="18" charset="0"/>
                <a:cs typeface="Times New Roman" panose="02020603050405020304" pitchFamily="18" charset="0"/>
              </a:rPr>
              <a:t>Tính</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phức</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tạp</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hóa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của</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mô</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hình</a:t>
            </a:r>
            <a:r>
              <a:rPr lang="en-US" sz="3000">
                <a:latin typeface="Times New Roman" panose="02020603050405020304" pitchFamily="18" charset="0"/>
                <a:cs typeface="Times New Roman" panose="02020603050405020304" pitchFamily="18" charset="0"/>
              </a:rPr>
              <a:t> </a:t>
            </a:r>
            <a:r>
              <a:rPr lang="en-US" sz="3000" err="1">
                <a:latin typeface="Times New Roman" panose="02020603050405020304" pitchFamily="18" charset="0"/>
                <a:cs typeface="Times New Roman" panose="02020603050405020304" pitchFamily="18" charset="0"/>
              </a:rPr>
              <a:t>hóa</a:t>
            </a:r>
            <a:endParaRPr lang="en-US" sz="30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buFontTx/>
              <a:buChar char="-"/>
            </a:pPr>
            <a:r>
              <a:rPr lang="en-US" sz="2400">
                <a:latin typeface="Times New Roman" panose="02020603050405020304" pitchFamily="18" charset="0"/>
                <a:cs typeface="Times New Roman" panose="02020603050405020304" pitchFamily="18" charset="0"/>
              </a:rPr>
              <a:t>Quan điểm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nhìn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xem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quan </a:t>
            </a:r>
            <a:r>
              <a:rPr lang="en-US" sz="2400" err="1">
                <a:latin typeface="Times New Roman" panose="02020603050405020304" pitchFamily="18" charset="0"/>
                <a:cs typeface="Times New Roman" panose="02020603050405020304" pitchFamily="18" charset="0"/>
              </a:rPr>
              <a:t>trọng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vì</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những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lý</a:t>
            </a:r>
            <a:r>
              <a:rPr lang="en-US" sz="2400">
                <a:latin typeface="Times New Roman" panose="02020603050405020304" pitchFamily="18" charset="0"/>
                <a:cs typeface="Times New Roman" panose="02020603050405020304" pitchFamily="18" charset="0"/>
              </a:rPr>
              <a:t> do </a:t>
            </a:r>
            <a:r>
              <a:rPr lang="en-US" sz="2400" err="1">
                <a:latin typeface="Times New Roman" panose="02020603050405020304" pitchFamily="18" charset="0"/>
                <a:cs typeface="Times New Roman" panose="02020603050405020304" pitchFamily="18" charset="0"/>
              </a:rPr>
              <a:t>sau</a:t>
            </a:r>
            <a:r>
              <a:rPr lang="en-US" sz="2400">
                <a:latin typeface="Times New Roman" panose="02020603050405020304" pitchFamily="18" charset="0"/>
                <a:cs typeface="Times New Roman" panose="02020603050405020304" pitchFamily="18" charset="0"/>
              </a:rPr>
              <a:t>:</a:t>
            </a:r>
          </a:p>
          <a:p>
            <a:pPr lvl="2">
              <a:lnSpc>
                <a:spcPct val="150000"/>
              </a:lnSpc>
              <a:buFontTx/>
              <a:buChar char="-"/>
            </a:pPr>
            <a:r>
              <a:rPr lang="en-US" sz="2000" err="1">
                <a:latin typeface="Times New Roman" panose="02020603050405020304" pitchFamily="18" charset="0"/>
                <a:cs typeface="Times New Roman" panose="02020603050405020304" pitchFamily="18" charset="0"/>
              </a:rPr>
              <a:t>Chúng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cung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cấp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hạn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chế</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thông</a:t>
            </a:r>
            <a:r>
              <a:rPr lang="en-US" sz="2000">
                <a:latin typeface="Times New Roman" panose="02020603050405020304" pitchFamily="18" charset="0"/>
                <a:cs typeface="Times New Roman" panose="02020603050405020304" pitchFamily="18" charset="0"/>
              </a:rPr>
              <a:t> tin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bộ</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phận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hệ</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thống</a:t>
            </a:r>
            <a:endParaRPr lang="en-US" sz="2000">
              <a:latin typeface="Times New Roman" panose="02020603050405020304" pitchFamily="18" charset="0"/>
              <a:cs typeface="Times New Roman" panose="02020603050405020304" pitchFamily="18" charset="0"/>
            </a:endParaRPr>
          </a:p>
          <a:p>
            <a:pPr lvl="2">
              <a:lnSpc>
                <a:spcPct val="150000"/>
              </a:lnSpc>
              <a:buFontTx/>
              <a:buChar char="-"/>
            </a:pPr>
            <a:r>
              <a:rPr lang="en-US" sz="2000" err="1">
                <a:latin typeface="Times New Roman" panose="02020603050405020304" pitchFamily="18" charset="0"/>
                <a:cs typeface="Times New Roman" panose="02020603050405020304" pitchFamily="18" charset="0"/>
              </a:rPr>
              <a:t>Chúng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hiển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thị</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cùng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một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lúc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khái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niệm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liên</a:t>
            </a:r>
            <a:r>
              <a:rPr lang="en-US" sz="2000">
                <a:latin typeface="Times New Roman" panose="02020603050405020304" pitchFamily="18" charset="0"/>
                <a:cs typeface="Times New Roman" panose="02020603050405020304" pitchFamily="18" charset="0"/>
              </a:rPr>
              <a:t> quan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hiện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cầu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bên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liên</a:t>
            </a:r>
            <a:r>
              <a:rPr lang="en-US" sz="2000">
                <a:latin typeface="Times New Roman" panose="02020603050405020304" pitchFamily="18" charset="0"/>
                <a:cs typeface="Times New Roman" panose="02020603050405020304" pitchFamily="18" charset="0"/>
              </a:rPr>
              <a:t> quan</a:t>
            </a:r>
          </a:p>
          <a:p>
            <a:pPr lvl="2">
              <a:lnSpc>
                <a:spcPct val="150000"/>
              </a:lnSpc>
              <a:buFontTx/>
              <a:buChar char="-"/>
            </a:pPr>
            <a:r>
              <a:rPr lang="en-US" sz="2000" err="1">
                <a:latin typeface="Times New Roman" panose="02020603050405020304" pitchFamily="18" charset="0"/>
                <a:cs typeface="Times New Roman" panose="02020603050405020304" pitchFamily="18" charset="0"/>
              </a:rPr>
              <a:t>Chúng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được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dụng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hiển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thị</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cùng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 ở </a:t>
            </a:r>
            <a:r>
              <a:rPr lang="en-US" sz="2000" err="1">
                <a:latin typeface="Times New Roman" panose="02020603050405020304" pitchFamily="18" charset="0"/>
                <a:cs typeface="Times New Roman" panose="02020603050405020304" pitchFamily="18" charset="0"/>
              </a:rPr>
              <a:t>những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mức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độ</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trừu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tượng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nhau</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2672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3.2. </a:t>
            </a:r>
            <a:r>
              <a:rPr lang="en-US" sz="3400" err="1">
                <a:latin typeface="Times New Roman" panose="02020603050405020304" pitchFamily="18" charset="0"/>
                <a:cs typeface="Times New Roman" panose="02020603050405020304" pitchFamily="18" charset="0"/>
              </a:rPr>
              <a:t>Kỹ</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thuật</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2">
              <a:lnSpc>
                <a:spcPct val="200000"/>
              </a:lnSpc>
            </a:pP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số</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kĩ</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thuật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endParaRPr lang="en-US" sz="2400">
              <a:latin typeface="Times New Roman" panose="02020603050405020304" pitchFamily="18" charset="0"/>
              <a:cs typeface="Times New Roman" panose="02020603050405020304" pitchFamily="18" charset="0"/>
            </a:endParaRPr>
          </a:p>
          <a:p>
            <a:pPr lvl="2">
              <a:lnSpc>
                <a:spcPct val="200000"/>
              </a:lnSpc>
            </a:pPr>
            <a:r>
              <a:rPr lang="en-US" sz="2400" err="1">
                <a:latin typeface="Times New Roman" panose="02020603050405020304" pitchFamily="18" charset="0"/>
                <a:cs typeface="Times New Roman" panose="02020603050405020304" pitchFamily="18" charset="0"/>
              </a:rPr>
              <a:t>Đánh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kỹ</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thuật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endParaRPr lang="en-US" sz="2400">
              <a:latin typeface="Times New Roman" panose="02020603050405020304" pitchFamily="18" charset="0"/>
              <a:cs typeface="Times New Roman" panose="02020603050405020304" pitchFamily="18" charset="0"/>
            </a:endParaRPr>
          </a:p>
          <a:p>
            <a:pPr lvl="1">
              <a:lnSpc>
                <a:spcPct val="200000"/>
              </a:lnSpc>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51997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Một</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số</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kĩ</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thuật</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fontScale="92500"/>
          </a:bodyPr>
          <a:lstStyle/>
          <a:p>
            <a:pPr marL="282575" lvl="2">
              <a:lnSpc>
                <a:spcPct val="150000"/>
              </a:lnSpc>
            </a:pPr>
            <a:r>
              <a:rPr lang="en-US" sz="2400" err="1">
                <a:latin typeface="Times New Roman" panose="02020603050405020304" pitchFamily="18" charset="0"/>
                <a:cs typeface="Times New Roman" panose="02020603050405020304" pitchFamily="18" charset="0"/>
              </a:rPr>
              <a:t>Ngôn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tích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thiết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(AADL: Architecture Analysis &amp; Design Language)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ngôn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đầy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đủ</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thiết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cứng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mềm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thống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hỗ</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xử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lý</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thiết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cổng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cũng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như</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luồng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liệu</a:t>
            </a:r>
            <a:endParaRPr lang="en-US" sz="2400">
              <a:latin typeface="Times New Roman" panose="02020603050405020304" pitchFamily="18" charset="0"/>
              <a:cs typeface="Times New Roman" panose="02020603050405020304" pitchFamily="18" charset="0"/>
            </a:endParaRPr>
          </a:p>
          <a:p>
            <a:pPr marL="282575" lvl="2">
              <a:lnSpc>
                <a:spcPct val="150000"/>
              </a:lnSpc>
            </a:pPr>
            <a:r>
              <a:rPr lang="en-US" sz="2400" err="1">
                <a:latin typeface="Times New Roman" panose="02020603050405020304" pitchFamily="18" charset="0"/>
                <a:cs typeface="Times New Roman" panose="02020603050405020304" pitchFamily="18" charset="0"/>
              </a:rPr>
              <a:t>Môi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trường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ngôn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dựa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(ACME: the architecture based language and environment):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ngôn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nhỏ</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hơi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giản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khái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niệm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thống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thành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nối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cổng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trò</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biểu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diễn</a:t>
            </a:r>
            <a:r>
              <a:rPr lang="en-US" sz="2400">
                <a:latin typeface="Times New Roman" panose="02020603050405020304" pitchFamily="18" charset="0"/>
                <a:cs typeface="Times New Roman" panose="02020603050405020304" pitchFamily="18" charset="0"/>
              </a:rPr>
              <a:t>. ACME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xem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tập</a:t>
            </a:r>
            <a:r>
              <a:rPr lang="en-US" sz="2400">
                <a:latin typeface="Times New Roman" panose="02020603050405020304" pitchFamily="18" charset="0"/>
                <a:cs typeface="Times New Roman" panose="02020603050405020304" pitchFamily="18" charset="0"/>
              </a:rPr>
              <a:t> con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AADL</a:t>
            </a:r>
          </a:p>
          <a:p>
            <a:pPr lvl="1">
              <a:lnSpc>
                <a:spcPct val="100000"/>
              </a:lnSpc>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7996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Một</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số</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kĩ</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thuật</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fontScale="92500" lnSpcReduction="10000"/>
          </a:bodyPr>
          <a:lstStyle/>
          <a:p>
            <a:pPr marL="282575" lvl="2">
              <a:lnSpc>
                <a:spcPct val="150000"/>
              </a:lnSpc>
            </a:pPr>
            <a:r>
              <a:rPr lang="en-US" sz="2400">
                <a:latin typeface="Times New Roman" panose="02020603050405020304" pitchFamily="18" charset="0"/>
                <a:cs typeface="Times New Roman" panose="02020603050405020304" pitchFamily="18" charset="0"/>
              </a:rPr>
              <a:t>Darwin: </a:t>
            </a:r>
            <a:r>
              <a:rPr lang="en-US" sz="2400" err="1">
                <a:latin typeface="Times New Roman" panose="02020603050405020304" pitchFamily="18" charset="0"/>
                <a:cs typeface="Times New Roman" panose="02020603050405020304" pitchFamily="18" charset="0"/>
              </a:rPr>
              <a:t>Hỗ</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hợp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cấp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Nghĩa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thành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hợp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thành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cấp</a:t>
            </a:r>
            <a:r>
              <a:rPr lang="en-US" sz="2400">
                <a:latin typeface="Times New Roman" panose="02020603050405020304" pitchFamily="18" charset="0"/>
                <a:cs typeface="Times New Roman" panose="02020603050405020304" pitchFamily="18" charset="0"/>
              </a:rPr>
              <a:t>. Darwin </a:t>
            </a:r>
            <a:r>
              <a:rPr lang="en-US" sz="2400" err="1">
                <a:latin typeface="Times New Roman" panose="02020603050405020304" pitchFamily="18" charset="0"/>
                <a:cs typeface="Times New Roman" panose="02020603050405020304" pitchFamily="18" charset="0"/>
              </a:rPr>
              <a:t>cũng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hỗ</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cấu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chương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song </a:t>
            </a:r>
            <a:r>
              <a:rPr lang="en-US" sz="2400" err="1">
                <a:latin typeface="Times New Roman" panose="02020603050405020304" pitchFamily="18" charset="0"/>
                <a:cs typeface="Times New Roman" panose="02020603050405020304" pitchFamily="18" charset="0"/>
              </a:rPr>
              <a:t>song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cấu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mạng</a:t>
            </a:r>
            <a:endParaRPr lang="en-US" sz="2400">
              <a:latin typeface="Times New Roman" panose="02020603050405020304" pitchFamily="18" charset="0"/>
              <a:cs typeface="Times New Roman" panose="02020603050405020304" pitchFamily="18" charset="0"/>
            </a:endParaRPr>
          </a:p>
          <a:p>
            <a:pPr marL="282575" lvl="2">
              <a:lnSpc>
                <a:spcPct val="150000"/>
              </a:lnSpc>
            </a:pPr>
            <a:r>
              <a:rPr lang="en-US" sz="2400">
                <a:latin typeface="Times New Roman" panose="02020603050405020304" pitchFamily="18" charset="0"/>
                <a:cs typeface="Times New Roman" panose="02020603050405020304" pitchFamily="18" charset="0"/>
              </a:rPr>
              <a:t>Wright: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xây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dựng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dựa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thành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trừu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tượng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nối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cấu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cấu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thể</a:t>
            </a:r>
            <a:r>
              <a:rPr lang="en-US" sz="2400">
                <a:latin typeface="Times New Roman" panose="02020603050405020304" pitchFamily="18" charset="0"/>
                <a:cs typeface="Times New Roman" panose="02020603050405020304" pitchFamily="18" charset="0"/>
              </a:rPr>
              <a:t> chia </a:t>
            </a:r>
            <a:r>
              <a:rPr lang="en-US" sz="2400" err="1">
                <a:latin typeface="Times New Roman" panose="02020603050405020304" pitchFamily="18" charset="0"/>
                <a:cs typeface="Times New Roman" panose="02020603050405020304" pitchFamily="18" charset="0"/>
              </a:rPr>
              <a:t>thành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gắn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cấp</a:t>
            </a:r>
            <a:r>
              <a:rPr lang="en-US" sz="2400">
                <a:latin typeface="Times New Roman" panose="02020603050405020304" pitchFamily="18" charset="0"/>
                <a:cs typeface="Times New Roman" panose="02020603050405020304" pitchFamily="18" charset="0"/>
              </a:rPr>
              <a:t>.</a:t>
            </a:r>
          </a:p>
          <a:p>
            <a:pPr marL="282575" lvl="2">
              <a:lnSpc>
                <a:spcPct val="150000"/>
              </a:lnSpc>
            </a:pPr>
            <a:r>
              <a:rPr lang="en-US" sz="2400">
                <a:latin typeface="Times New Roman" panose="02020603050405020304" pitchFamily="18" charset="0"/>
                <a:cs typeface="Times New Roman" panose="02020603050405020304" pitchFamily="18" charset="0"/>
              </a:rPr>
              <a:t>Aesop (The software architecture design environment generator)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tập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cụ</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thiết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phát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triển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thống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dựa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trường</a:t>
            </a:r>
            <a:r>
              <a:rPr lang="en-US" sz="2400">
                <a:latin typeface="Times New Roman" panose="02020603050405020304" pitchFamily="18" charset="0"/>
                <a:cs typeface="Times New Roman" panose="02020603050405020304" pitchFamily="18" charset="0"/>
              </a:rPr>
              <a:t> UNIX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mở</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kiểu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ống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lọc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những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đặc</a:t>
            </a:r>
            <a:r>
              <a:rPr lang="en-US" sz="2400">
                <a:latin typeface="Times New Roman" panose="02020603050405020304" pitchFamily="18" charset="0"/>
                <a:cs typeface="Times New Roman" panose="02020603050405020304" pitchFamily="18" charset="0"/>
              </a:rPr>
              <a:t> điểm </a:t>
            </a:r>
            <a:r>
              <a:rPr lang="en-US" sz="2400" err="1">
                <a:latin typeface="Times New Roman" panose="02020603050405020304" pitchFamily="18" charset="0"/>
                <a:cs typeface="Times New Roman" panose="02020603050405020304" pitchFamily="18" charset="0"/>
              </a:rPr>
              <a:t>này</a:t>
            </a:r>
            <a:r>
              <a:rPr lang="en-US" sz="2400">
                <a:latin typeface="Times New Roman" panose="02020603050405020304" pitchFamily="18" charset="0"/>
                <a:cs typeface="Times New Roman" panose="02020603050405020304" pitchFamily="18" charset="0"/>
              </a:rPr>
              <a:t>.</a:t>
            </a:r>
          </a:p>
          <a:p>
            <a:pPr lvl="1">
              <a:lnSpc>
                <a:spcPct val="100000"/>
              </a:lnSpc>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39249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Một</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số</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kĩ</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thuật</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marL="282575" lvl="2">
              <a:lnSpc>
                <a:spcPct val="150000"/>
              </a:lnSpc>
            </a:pPr>
            <a:r>
              <a:rPr lang="en-US" sz="2400">
                <a:latin typeface="Times New Roman" panose="02020603050405020304" pitchFamily="18" charset="0"/>
                <a:cs typeface="Times New Roman" panose="02020603050405020304" pitchFamily="18" charset="0"/>
              </a:rPr>
              <a:t>UML: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ngôn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hóa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rãi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Mặc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dù</a:t>
            </a:r>
            <a:r>
              <a:rPr lang="en-US" sz="2400">
                <a:latin typeface="Times New Roman" panose="02020603050405020304" pitchFamily="18" charset="0"/>
                <a:cs typeface="Times New Roman" panose="02020603050405020304" pitchFamily="18" charset="0"/>
              </a:rPr>
              <a:t> UML </a:t>
            </a:r>
            <a:r>
              <a:rPr lang="en-US" sz="2400" err="1">
                <a:latin typeface="Times New Roman" panose="02020603050405020304" pitchFamily="18" charset="0"/>
                <a:cs typeface="Times New Roman" panose="02020603050405020304" pitchFamily="18" charset="0"/>
              </a:rPr>
              <a:t>không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phải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ngôn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nhưng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lại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phù</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hợp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thống</a:t>
            </a:r>
            <a:endParaRPr lang="en-US" sz="2400">
              <a:latin typeface="Times New Roman" panose="02020603050405020304" pitchFamily="18" charset="0"/>
              <a:cs typeface="Times New Roman" panose="02020603050405020304" pitchFamily="18" charset="0"/>
            </a:endParaRPr>
          </a:p>
          <a:p>
            <a:pPr marL="282575" lvl="2">
              <a:lnSpc>
                <a:spcPct val="150000"/>
              </a:lnSpc>
            </a:pPr>
            <a:r>
              <a:rPr lang="en-US" sz="2400">
                <a:latin typeface="Times New Roman" panose="02020603050405020304" pitchFamily="18" charset="0"/>
                <a:cs typeface="Times New Roman" panose="02020603050405020304" pitchFamily="18" charset="0"/>
              </a:rPr>
              <a:t>TASM (Timed Abstract State Machine):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sụ</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phải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ngôn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Nhưng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những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phức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tạp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dựa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máy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thái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trừu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tượng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với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mở</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gian</a:t>
            </a:r>
            <a:r>
              <a:rPr lang="en-US" sz="2400">
                <a:latin typeface="Times New Roman" panose="02020603050405020304" pitchFamily="18" charset="0"/>
                <a:cs typeface="Times New Roman" panose="02020603050405020304" pitchFamily="18" charset="0"/>
              </a:rPr>
              <a:t>.</a:t>
            </a:r>
          </a:p>
          <a:p>
            <a:pPr lvl="1">
              <a:lnSpc>
                <a:spcPct val="100000"/>
              </a:lnSpc>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53667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Đánh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giá</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các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kỹ</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thuật</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endParaRPr lang="en-US" sz="340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B9840D2B-B46B-4A9E-B22B-A19B7C0DDDA0}"/>
              </a:ext>
            </a:extLst>
          </p:cNvPr>
          <p:cNvGraphicFramePr>
            <a:graphicFrameLocks noGrp="1"/>
          </p:cNvGraphicFramePr>
          <p:nvPr>
            <p:ph idx="1"/>
            <p:extLst>
              <p:ext uri="{D42A27DB-BD31-4B8C-83A1-F6EECF244321}">
                <p14:modId xmlns:p14="http://schemas.microsoft.com/office/powerpoint/2010/main" val="2138605121"/>
              </p:ext>
            </p:extLst>
          </p:nvPr>
        </p:nvGraphicFramePr>
        <p:xfrm>
          <a:off x="382385" y="2249487"/>
          <a:ext cx="11488190" cy="4284317"/>
        </p:xfrm>
        <a:graphic>
          <a:graphicData uri="http://schemas.openxmlformats.org/drawingml/2006/table">
            <a:tbl>
              <a:tblPr firstRow="1" bandRow="1">
                <a:tableStyleId>{8A107856-5554-42FB-B03E-39F5DBC370BA}</a:tableStyleId>
              </a:tblPr>
              <a:tblGrid>
                <a:gridCol w="615142">
                  <a:extLst>
                    <a:ext uri="{9D8B030D-6E8A-4147-A177-3AD203B41FA5}">
                      <a16:colId xmlns:a16="http://schemas.microsoft.com/office/drawing/2014/main" val="542916427"/>
                    </a:ext>
                  </a:extLst>
                </a:gridCol>
                <a:gridCol w="3453760">
                  <a:extLst>
                    <a:ext uri="{9D8B030D-6E8A-4147-A177-3AD203B41FA5}">
                      <a16:colId xmlns:a16="http://schemas.microsoft.com/office/drawing/2014/main" val="1223725227"/>
                    </a:ext>
                  </a:extLst>
                </a:gridCol>
                <a:gridCol w="7419288">
                  <a:extLst>
                    <a:ext uri="{9D8B030D-6E8A-4147-A177-3AD203B41FA5}">
                      <a16:colId xmlns:a16="http://schemas.microsoft.com/office/drawing/2014/main" val="271033863"/>
                    </a:ext>
                  </a:extLst>
                </a:gridCol>
              </a:tblGrid>
              <a:tr h="493713">
                <a:tc>
                  <a:txBody>
                    <a:bodyPr/>
                    <a:lstStyle/>
                    <a:p>
                      <a:pPr algn="ctr"/>
                      <a:r>
                        <a:rPr lang="en-US">
                          <a:latin typeface="Times New Roman" panose="02020603050405020304" pitchFamily="18" charset="0"/>
                          <a:cs typeface="Times New Roman" panose="02020603050405020304" pitchFamily="18" charset="0"/>
                        </a:rPr>
                        <a:t>STT</a:t>
                      </a:r>
                    </a:p>
                  </a:txBody>
                  <a:tcPr/>
                </a:tc>
                <a:tc>
                  <a:txBody>
                    <a:bodyPr/>
                    <a:lstStyle/>
                    <a:p>
                      <a:pPr marL="0" indent="0" algn="ctr"/>
                      <a:r>
                        <a:rPr lang="en-US" err="1">
                          <a:latin typeface="Times New Roman" panose="02020603050405020304" pitchFamily="18" charset="0"/>
                          <a:cs typeface="Times New Roman" panose="02020603050405020304" pitchFamily="18" charset="0"/>
                        </a:rPr>
                        <a:t>Chiều</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Ý </a:t>
                      </a:r>
                      <a:r>
                        <a:rPr lang="en-US" err="1">
                          <a:latin typeface="Times New Roman" panose="02020603050405020304" pitchFamily="18" charset="0"/>
                          <a:cs typeface="Times New Roman" panose="02020603050405020304" pitchFamily="18" charset="0"/>
                        </a:rPr>
                        <a:t>nghĩa</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82335781"/>
                  </a:ext>
                </a:extLst>
              </a:tr>
              <a:tr h="883464">
                <a:tc>
                  <a:txBody>
                    <a:bodyPr/>
                    <a:lstStyle/>
                    <a:p>
                      <a:r>
                        <a:rPr lang="en-US">
                          <a:latin typeface="Times New Roman" panose="02020603050405020304" pitchFamily="18" charset="0"/>
                          <a:cs typeface="Times New Roman" panose="02020603050405020304" pitchFamily="18" charset="0"/>
                        </a:rPr>
                        <a:t>1</a:t>
                      </a:r>
                    </a:p>
                  </a:txBody>
                  <a:tcPr/>
                </a:tc>
                <a:tc>
                  <a:txBody>
                    <a:bodyPr/>
                    <a:lstStyle/>
                    <a:p>
                      <a:r>
                        <a:rPr lang="en-US">
                          <a:latin typeface="Times New Roman" panose="02020603050405020304" pitchFamily="18" charset="0"/>
                          <a:cs typeface="Times New Roman" panose="02020603050405020304" pitchFamily="18" charset="0"/>
                        </a:rPr>
                        <a:t>Phạm vi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mục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đích</a:t>
                      </a:r>
                      <a:endParaRPr lang="en-US">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Phạm vi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kĩ</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446243414"/>
                  </a:ext>
                </a:extLst>
              </a:tr>
              <a:tr h="562951">
                <a:tc>
                  <a:txBody>
                    <a:bodyPr/>
                    <a:lstStyle/>
                    <a:p>
                      <a:r>
                        <a:rPr lang="en-US">
                          <a:latin typeface="Times New Roman" panose="02020603050405020304" pitchFamily="18" charset="0"/>
                          <a:cs typeface="Times New Roman" panose="02020603050405020304" pitchFamily="18" charset="0"/>
                        </a:rPr>
                        <a:t>2</a:t>
                      </a:r>
                    </a:p>
                  </a:txBody>
                  <a:tcPr/>
                </a:tc>
                <a:tc>
                  <a:txBody>
                    <a:bodyPr/>
                    <a:lstStyle/>
                    <a:p>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a:txBody>
                  <a:tcPr/>
                </a:tc>
                <a:tc>
                  <a:txBody>
                    <a:bodyPr/>
                    <a:lstStyle/>
                    <a:p>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như</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nào</a:t>
                      </a:r>
                      <a:r>
                        <a:rPr lang="en-US">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447367016"/>
                  </a:ext>
                </a:extLst>
              </a:tr>
              <a:tr h="577261">
                <a:tc>
                  <a:txBody>
                    <a:bodyPr/>
                    <a:lstStyle/>
                    <a:p>
                      <a:r>
                        <a:rPr lang="en-US">
                          <a:latin typeface="Times New Roman" panose="02020603050405020304" pitchFamily="18" charset="0"/>
                          <a:cs typeface="Times New Roman" panose="02020603050405020304" pitchFamily="18" charset="0"/>
                        </a:rPr>
                        <a:t>3</a:t>
                      </a:r>
                    </a:p>
                  </a:txBody>
                  <a:tcPr/>
                </a:tc>
                <a:tc>
                  <a:txBody>
                    <a:bodyPr/>
                    <a:lstStyle/>
                    <a:p>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khía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cạnh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tĩnh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động</a:t>
                      </a:r>
                      <a:endParaRPr lang="en-US">
                        <a:latin typeface="Times New Roman" panose="02020603050405020304" pitchFamily="18" charset="0"/>
                        <a:cs typeface="Times New Roman" panose="02020603050405020304" pitchFamily="18" charset="0"/>
                      </a:endParaRPr>
                    </a:p>
                  </a:txBody>
                  <a:tcPr/>
                </a:tc>
                <a:tc>
                  <a:txBody>
                    <a:bodyPr/>
                    <a:lstStyle/>
                    <a:p>
                      <a:r>
                        <a:rPr lang="en-US" err="1">
                          <a:latin typeface="Times New Roman" panose="02020603050405020304" pitchFamily="18" charset="0"/>
                          <a:cs typeface="Times New Roman" panose="02020603050405020304" pitchFamily="18" charset="0"/>
                        </a:rPr>
                        <a:t>Mức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kỹ</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hỗ</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khía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cạnh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tĩnh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262742892"/>
                  </a:ext>
                </a:extLst>
              </a:tr>
              <a:tr h="883464">
                <a:tc>
                  <a:txBody>
                    <a:bodyPr/>
                    <a:lstStyle/>
                    <a:p>
                      <a:r>
                        <a:rPr lang="en-US">
                          <a:latin typeface="Times New Roman" panose="02020603050405020304" pitchFamily="18" charset="0"/>
                          <a:cs typeface="Times New Roman" panose="02020603050405020304" pitchFamily="18" charset="0"/>
                        </a:rPr>
                        <a:t>4</a:t>
                      </a:r>
                    </a:p>
                  </a:txBody>
                  <a:tcPr/>
                </a:tc>
                <a:tc>
                  <a:txBody>
                    <a:bodyPr/>
                    <a:lstStyle/>
                    <a:p>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động</a:t>
                      </a:r>
                      <a:endParaRPr lang="en-US">
                        <a:latin typeface="Times New Roman" panose="02020603050405020304" pitchFamily="18" charset="0"/>
                        <a:cs typeface="Times New Roman" panose="02020603050405020304" pitchFamily="18" charset="0"/>
                      </a:endParaRPr>
                    </a:p>
                  </a:txBody>
                  <a:tcPr/>
                </a:tc>
                <a:tc>
                  <a:txBody>
                    <a:bodyPr/>
                    <a:lstStyle/>
                    <a:p>
                      <a:r>
                        <a:rPr lang="en-US" err="1">
                          <a:latin typeface="Times New Roman" panose="02020603050405020304" pitchFamily="18" charset="0"/>
                          <a:cs typeface="Times New Roman" panose="02020603050405020304" pitchFamily="18" charset="0"/>
                        </a:rPr>
                        <a:t>Mức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thay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đổi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ánh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thay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đổi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89429450"/>
                  </a:ext>
                </a:extLst>
              </a:tr>
              <a:tr h="883464">
                <a:tc>
                  <a:txBody>
                    <a:bodyPr/>
                    <a:lstStyle/>
                    <a:p>
                      <a:r>
                        <a:rPr lang="en-US">
                          <a:latin typeface="Times New Roman" panose="02020603050405020304" pitchFamily="18" charset="0"/>
                          <a:cs typeface="Times New Roman" panose="02020603050405020304" pitchFamily="18" charset="0"/>
                        </a:rPr>
                        <a:t>5</a:t>
                      </a:r>
                    </a:p>
                  </a:txBody>
                  <a:tcPr/>
                </a:tc>
                <a:tc>
                  <a:txBody>
                    <a:bodyPr/>
                    <a:lstStyle/>
                    <a:p>
                      <a:r>
                        <a:rPr lang="en-US" err="1">
                          <a:latin typeface="Times New Roman" panose="02020603050405020304" pitchFamily="18" charset="0"/>
                          <a:cs typeface="Times New Roman" panose="02020603050405020304" pitchFamily="18" charset="0"/>
                        </a:rPr>
                        <a:t>Khia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cạnh</a:t>
                      </a:r>
                      <a:r>
                        <a:rPr lang="en-US">
                          <a:latin typeface="Times New Roman" panose="02020603050405020304" pitchFamily="18" charset="0"/>
                          <a:cs typeface="Times New Roman" panose="02020603050405020304" pitchFamily="18" charset="0"/>
                        </a:rPr>
                        <a:t> phi </a:t>
                      </a:r>
                      <a:r>
                        <a:rPr lang="en-US" err="1">
                          <a:latin typeface="Times New Roman" panose="02020603050405020304" pitchFamily="18" charset="0"/>
                          <a:cs typeface="Times New Roman" panose="02020603050405020304" pitchFamily="18" charset="0"/>
                        </a:rPr>
                        <a:t>chức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endParaRPr lang="en-US">
                        <a:latin typeface="Times New Roman" panose="02020603050405020304" pitchFamily="18" charset="0"/>
                        <a:cs typeface="Times New Roman" panose="02020603050405020304" pitchFamily="18" charset="0"/>
                      </a:endParaRPr>
                    </a:p>
                  </a:txBody>
                  <a:tcPr/>
                </a:tc>
                <a:tc>
                  <a:txBody>
                    <a:bodyPr/>
                    <a:lstStyle/>
                    <a:p>
                      <a:r>
                        <a:rPr lang="en-US" err="1">
                          <a:latin typeface="Times New Roman" panose="02020603050405020304" pitchFamily="18" charset="0"/>
                          <a:cs typeface="Times New Roman" panose="02020603050405020304" pitchFamily="18" charset="0"/>
                        </a:rPr>
                        <a:t>Kỹ</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hỗ</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khía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cạnh</a:t>
                      </a:r>
                      <a:r>
                        <a:rPr lang="en-US">
                          <a:latin typeface="Times New Roman" panose="02020603050405020304" pitchFamily="18" charset="0"/>
                          <a:cs typeface="Times New Roman" panose="02020603050405020304" pitchFamily="18" charset="0"/>
                        </a:rPr>
                        <a:t> phi </a:t>
                      </a:r>
                      <a:r>
                        <a:rPr lang="en-US" err="1">
                          <a:latin typeface="Times New Roman" panose="02020603050405020304" pitchFamily="18" charset="0"/>
                          <a:cs typeface="Times New Roman" panose="02020603050405020304" pitchFamily="18" charset="0"/>
                        </a:rPr>
                        <a:t>chức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ở </a:t>
                      </a:r>
                      <a:r>
                        <a:rPr lang="en-US" err="1">
                          <a:latin typeface="Times New Roman" panose="02020603050405020304" pitchFamily="18" charset="0"/>
                          <a:cs typeface="Times New Roman" panose="02020603050405020304" pitchFamily="18" charset="0"/>
                        </a:rPr>
                        <a:t>mức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nào</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9187701"/>
                  </a:ext>
                </a:extLst>
              </a:tr>
            </a:tbl>
          </a:graphicData>
        </a:graphic>
      </p:graphicFrame>
    </p:spTree>
    <p:extLst>
      <p:ext uri="{BB962C8B-B14F-4D97-AF65-F5344CB8AC3E}">
        <p14:creationId xmlns:p14="http://schemas.microsoft.com/office/powerpoint/2010/main" val="24785239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Đánh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giá</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các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kỹ</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thuật</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mô</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hình</a:t>
            </a:r>
            <a:endParaRPr lang="en-US" sz="340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B9840D2B-B46B-4A9E-B22B-A19B7C0DDDA0}"/>
              </a:ext>
            </a:extLst>
          </p:cNvPr>
          <p:cNvGraphicFramePr>
            <a:graphicFrameLocks noGrp="1"/>
          </p:cNvGraphicFramePr>
          <p:nvPr>
            <p:ph idx="1"/>
            <p:extLst>
              <p:ext uri="{D42A27DB-BD31-4B8C-83A1-F6EECF244321}">
                <p14:modId xmlns:p14="http://schemas.microsoft.com/office/powerpoint/2010/main" val="652624125"/>
              </p:ext>
            </p:extLst>
          </p:nvPr>
        </p:nvGraphicFramePr>
        <p:xfrm>
          <a:off x="382385" y="2249487"/>
          <a:ext cx="11488190" cy="4284317"/>
        </p:xfrm>
        <a:graphic>
          <a:graphicData uri="http://schemas.openxmlformats.org/drawingml/2006/table">
            <a:tbl>
              <a:tblPr firstRow="1" bandRow="1">
                <a:tableStyleId>{8A107856-5554-42FB-B03E-39F5DBC370BA}</a:tableStyleId>
              </a:tblPr>
              <a:tblGrid>
                <a:gridCol w="615142">
                  <a:extLst>
                    <a:ext uri="{9D8B030D-6E8A-4147-A177-3AD203B41FA5}">
                      <a16:colId xmlns:a16="http://schemas.microsoft.com/office/drawing/2014/main" val="542916427"/>
                    </a:ext>
                  </a:extLst>
                </a:gridCol>
                <a:gridCol w="3453760">
                  <a:extLst>
                    <a:ext uri="{9D8B030D-6E8A-4147-A177-3AD203B41FA5}">
                      <a16:colId xmlns:a16="http://schemas.microsoft.com/office/drawing/2014/main" val="1223725227"/>
                    </a:ext>
                  </a:extLst>
                </a:gridCol>
                <a:gridCol w="7419288">
                  <a:extLst>
                    <a:ext uri="{9D8B030D-6E8A-4147-A177-3AD203B41FA5}">
                      <a16:colId xmlns:a16="http://schemas.microsoft.com/office/drawing/2014/main" val="271033863"/>
                    </a:ext>
                  </a:extLst>
                </a:gridCol>
              </a:tblGrid>
              <a:tr h="493713">
                <a:tc>
                  <a:txBody>
                    <a:bodyPr/>
                    <a:lstStyle/>
                    <a:p>
                      <a:pPr algn="ctr"/>
                      <a:r>
                        <a:rPr lang="en-US">
                          <a:latin typeface="Times New Roman" panose="02020603050405020304" pitchFamily="18" charset="0"/>
                          <a:cs typeface="Times New Roman" panose="02020603050405020304" pitchFamily="18" charset="0"/>
                        </a:rPr>
                        <a:t>STT</a:t>
                      </a:r>
                    </a:p>
                  </a:txBody>
                  <a:tcPr/>
                </a:tc>
                <a:tc>
                  <a:txBody>
                    <a:bodyPr/>
                    <a:lstStyle/>
                    <a:p>
                      <a:pPr marL="0" indent="0" algn="ctr"/>
                      <a:r>
                        <a:rPr lang="en-US" err="1">
                          <a:latin typeface="Times New Roman" panose="02020603050405020304" pitchFamily="18" charset="0"/>
                          <a:cs typeface="Times New Roman" panose="02020603050405020304" pitchFamily="18" charset="0"/>
                        </a:rPr>
                        <a:t>Chiều</a:t>
                      </a:r>
                      <a:endParaRPr lang="en-US">
                        <a:latin typeface="Times New Roman" panose="02020603050405020304" pitchFamily="18" charset="0"/>
                        <a:cs typeface="Times New Roman" panose="02020603050405020304" pitchFamily="18" charset="0"/>
                      </a:endParaRPr>
                    </a:p>
                  </a:txBody>
                  <a:tcPr/>
                </a:tc>
                <a:tc>
                  <a:txBody>
                    <a:bodyPr/>
                    <a:lstStyle/>
                    <a:p>
                      <a:pPr algn="ctr"/>
                      <a:r>
                        <a:rPr lang="en-US">
                          <a:latin typeface="Times New Roman" panose="02020603050405020304" pitchFamily="18" charset="0"/>
                          <a:cs typeface="Times New Roman" panose="02020603050405020304" pitchFamily="18" charset="0"/>
                        </a:rPr>
                        <a:t>Ý </a:t>
                      </a:r>
                      <a:r>
                        <a:rPr lang="en-US" err="1">
                          <a:latin typeface="Times New Roman" panose="02020603050405020304" pitchFamily="18" charset="0"/>
                          <a:cs typeface="Times New Roman" panose="02020603050405020304" pitchFamily="18" charset="0"/>
                        </a:rPr>
                        <a:t>nghĩa</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82335781"/>
                  </a:ext>
                </a:extLst>
              </a:tr>
              <a:tr h="883464">
                <a:tc>
                  <a:txBody>
                    <a:bodyPr/>
                    <a:lstStyle/>
                    <a:p>
                      <a:r>
                        <a:rPr lang="en-US">
                          <a:latin typeface="Times New Roman" panose="02020603050405020304" pitchFamily="18" charset="0"/>
                          <a:cs typeface="Times New Roman" panose="02020603050405020304" pitchFamily="18" charset="0"/>
                        </a:rPr>
                        <a:t>6</a:t>
                      </a:r>
                    </a:p>
                  </a:txBody>
                  <a:tcPr/>
                </a:tc>
                <a:tc>
                  <a:txBody>
                    <a:bodyPr/>
                    <a:lstStyle/>
                    <a:p>
                      <a:r>
                        <a:rPr lang="en-US" err="1">
                          <a:latin typeface="Times New Roman" panose="02020603050405020304" pitchFamily="18" charset="0"/>
                          <a:cs typeface="Times New Roman" panose="02020603050405020304" pitchFamily="18" charset="0"/>
                        </a:rPr>
                        <a:t>Nhập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nhằng</a:t>
                      </a:r>
                      <a:endParaRPr lang="en-US">
                        <a:latin typeface="Times New Roman" panose="02020603050405020304" pitchFamily="18" charset="0"/>
                        <a:cs typeface="Times New Roman" panose="02020603050405020304" pitchFamily="18" charset="0"/>
                      </a:endParaRPr>
                    </a:p>
                  </a:txBody>
                  <a:tcPr/>
                </a:tc>
                <a:tc>
                  <a:txBody>
                    <a:bodyPr/>
                    <a:lstStyle/>
                    <a:p>
                      <a:r>
                        <a:rPr lang="en-US" err="1">
                          <a:latin typeface="Times New Roman" panose="02020603050405020304" pitchFamily="18" charset="0"/>
                          <a:cs typeface="Times New Roman" panose="02020603050405020304" pitchFamily="18" charset="0"/>
                        </a:rPr>
                        <a:t>Cách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tiếp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chế</a:t>
                      </a:r>
                      <a:r>
                        <a:rPr lang="en-US">
                          <a:latin typeface="Times New Roman" panose="02020603050405020304" pitchFamily="18" charset="0"/>
                          <a:cs typeface="Times New Roman" panose="02020603050405020304" pitchFamily="18" charset="0"/>
                        </a:rPr>
                        <a:t> hay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phép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nhằng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như</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nào</a:t>
                      </a:r>
                      <a:r>
                        <a:rPr lang="en-US">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446243414"/>
                  </a:ext>
                </a:extLst>
              </a:tr>
              <a:tr h="562951">
                <a:tc>
                  <a:txBody>
                    <a:bodyPr/>
                    <a:lstStyle/>
                    <a:p>
                      <a:r>
                        <a:rPr lang="en-US">
                          <a:latin typeface="Times New Roman" panose="02020603050405020304" pitchFamily="18" charset="0"/>
                          <a:cs typeface="Times New Roman" panose="02020603050405020304" pitchFamily="18" charset="0"/>
                        </a:rPr>
                        <a:t>7</a:t>
                      </a:r>
                    </a:p>
                  </a:txBody>
                  <a:tcPr/>
                </a:tc>
                <a:tc>
                  <a:txBody>
                    <a:bodyPr/>
                    <a:lstStyle/>
                    <a:p>
                      <a:r>
                        <a:rPr lang="en-US" err="1">
                          <a:latin typeface="Times New Roman" panose="02020603050405020304" pitchFamily="18" charset="0"/>
                          <a:cs typeface="Times New Roman" panose="02020603050405020304" pitchFamily="18" charset="0"/>
                        </a:rPr>
                        <a:t>Đúng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đắn</a:t>
                      </a:r>
                      <a:endParaRPr lang="en-US">
                        <a:latin typeface="Times New Roman" panose="02020603050405020304" pitchFamily="18" charset="0"/>
                        <a:cs typeface="Times New Roman" panose="02020603050405020304" pitchFamily="18" charset="0"/>
                      </a:endParaRPr>
                    </a:p>
                  </a:txBody>
                  <a:tcPr/>
                </a:tc>
                <a:tc>
                  <a:txBody>
                    <a:bodyPr/>
                    <a:lstStyle/>
                    <a:p>
                      <a:r>
                        <a:rPr lang="en-US" err="1">
                          <a:latin typeface="Times New Roman" panose="02020603050405020304" pitchFamily="18" charset="0"/>
                          <a:cs typeface="Times New Roman" panose="02020603050405020304" pitchFamily="18" charset="0"/>
                        </a:rPr>
                        <a:t>Cách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tiếp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hỗ</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đúng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đắn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nào</a:t>
                      </a:r>
                      <a:r>
                        <a:rPr lang="en-US">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1447367016"/>
                  </a:ext>
                </a:extLst>
              </a:tr>
              <a:tr h="577261">
                <a:tc>
                  <a:txBody>
                    <a:bodyPr/>
                    <a:lstStyle/>
                    <a:p>
                      <a:r>
                        <a:rPr lang="en-US">
                          <a:latin typeface="Times New Roman" panose="02020603050405020304" pitchFamily="18" charset="0"/>
                          <a:cs typeface="Times New Roman" panose="02020603050405020304" pitchFamily="18" charset="0"/>
                        </a:rPr>
                        <a:t>8</a:t>
                      </a:r>
                    </a:p>
                  </a:txBody>
                  <a:tcPr/>
                </a:tc>
                <a:tc>
                  <a:txBody>
                    <a:bodyPr/>
                    <a:lstStyle/>
                    <a:p>
                      <a:r>
                        <a:rPr lang="en-US" err="1">
                          <a:latin typeface="Times New Roman" panose="02020603050405020304" pitchFamily="18" charset="0"/>
                          <a:cs typeface="Times New Roman" panose="02020603050405020304" pitchFamily="18" charset="0"/>
                        </a:rPr>
                        <a:t>Rõ</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ràng</a:t>
                      </a:r>
                      <a:endParaRPr lang="en-US">
                        <a:latin typeface="Times New Roman" panose="02020603050405020304" pitchFamily="18" charset="0"/>
                        <a:cs typeface="Times New Roman" panose="02020603050405020304" pitchFamily="18" charset="0"/>
                      </a:endParaRPr>
                    </a:p>
                  </a:txBody>
                  <a:tcPr/>
                </a:tc>
                <a:tc>
                  <a:txBody>
                    <a:bodyPr/>
                    <a:lstStyle/>
                    <a:p>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khía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cạnh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ở </a:t>
                      </a:r>
                      <a:r>
                        <a:rPr lang="en-US" err="1">
                          <a:latin typeface="Times New Roman" panose="02020603050405020304" pitchFamily="18" charset="0"/>
                          <a:cs typeface="Times New Roman" panose="02020603050405020304" pitchFamily="18" charset="0"/>
                        </a:rPr>
                        <a:t>mức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chi </a:t>
                      </a:r>
                      <a:r>
                        <a:rPr lang="en-US" err="1">
                          <a:latin typeface="Times New Roman" panose="02020603050405020304" pitchFamily="18" charset="0"/>
                          <a:cs typeface="Times New Roman" panose="02020603050405020304" pitchFamily="18" charset="0"/>
                        </a:rPr>
                        <a:t>tiết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nào</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62742892"/>
                  </a:ext>
                </a:extLst>
              </a:tr>
              <a:tr h="883464">
                <a:tc>
                  <a:txBody>
                    <a:bodyPr/>
                    <a:lstStyle/>
                    <a:p>
                      <a:r>
                        <a:rPr lang="en-US">
                          <a:latin typeface="Times New Roman" panose="02020603050405020304" pitchFamily="18" charset="0"/>
                          <a:cs typeface="Times New Roman" panose="02020603050405020304" pitchFamily="18" charset="0"/>
                        </a:rPr>
                        <a:t>9</a:t>
                      </a:r>
                    </a:p>
                  </a:txBody>
                  <a:tcPr/>
                </a:tc>
                <a:tc>
                  <a:txBody>
                    <a:bodyPr/>
                    <a:lstStyle/>
                    <a:p>
                      <a:r>
                        <a:rPr lang="en-US">
                          <a:latin typeface="Times New Roman" panose="02020603050405020304" pitchFamily="18" charset="0"/>
                          <a:cs typeface="Times New Roman" panose="02020603050405020304" pitchFamily="18" charset="0"/>
                        </a:rPr>
                        <a:t>Quan điểm</a:t>
                      </a:r>
                    </a:p>
                  </a:txBody>
                  <a:tcPr/>
                </a:tc>
                <a:tc>
                  <a:txBody>
                    <a:bodyPr/>
                    <a:lstStyle/>
                    <a:p>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hỗ</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trợ</a:t>
                      </a:r>
                      <a:r>
                        <a:rPr lang="en-US">
                          <a:latin typeface="Times New Roman" panose="02020603050405020304" pitchFamily="18" charset="0"/>
                          <a:cs typeface="Times New Roman" panose="02020603050405020304" pitchFamily="18" charset="0"/>
                        </a:rPr>
                        <a:t> quan điểm </a:t>
                      </a:r>
                      <a:r>
                        <a:rPr lang="en-US" err="1">
                          <a:latin typeface="Times New Roman" panose="02020603050405020304" pitchFamily="18" charset="0"/>
                          <a:cs typeface="Times New Roman" panose="02020603050405020304" pitchFamily="18" charset="0"/>
                        </a:rPr>
                        <a:t>nào</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89429450"/>
                  </a:ext>
                </a:extLst>
              </a:tr>
              <a:tr h="883464">
                <a:tc>
                  <a:txBody>
                    <a:bodyPr/>
                    <a:lstStyle/>
                    <a:p>
                      <a:r>
                        <a:rPr lang="en-US">
                          <a:latin typeface="Times New Roman" panose="02020603050405020304" pitchFamily="18" charset="0"/>
                          <a:cs typeface="Times New Roman" panose="02020603050405020304" pitchFamily="18" charset="0"/>
                        </a:rPr>
                        <a:t>10</a:t>
                      </a:r>
                    </a:p>
                  </a:txBody>
                  <a:tcPr/>
                </a:tc>
                <a:tc>
                  <a:txBody>
                    <a:bodyPr/>
                    <a:lstStyle/>
                    <a:p>
                      <a:r>
                        <a:rPr lang="en-US">
                          <a:latin typeface="Times New Roman" panose="02020603050405020304" pitchFamily="18" charset="0"/>
                          <a:cs typeface="Times New Roman" panose="02020603050405020304" pitchFamily="18" charset="0"/>
                        </a:rPr>
                        <a:t>Phi </a:t>
                      </a:r>
                      <a:r>
                        <a:rPr lang="en-US" err="1">
                          <a:latin typeface="Times New Roman" panose="02020603050405020304" pitchFamily="18" charset="0"/>
                          <a:cs typeface="Times New Roman" panose="02020603050405020304" pitchFamily="18" charset="0"/>
                        </a:rPr>
                        <a:t>mâu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thuẫn</a:t>
                      </a:r>
                      <a:endParaRPr lang="en-US">
                        <a:latin typeface="Times New Roman" panose="02020603050405020304" pitchFamily="18" charset="0"/>
                        <a:cs typeface="Times New Roman" panose="02020603050405020304" pitchFamily="18" charset="0"/>
                      </a:endParaRPr>
                    </a:p>
                  </a:txBody>
                  <a:tcPr/>
                </a:tc>
                <a:tc>
                  <a:txBody>
                    <a:bodyPr/>
                    <a:lstStyle/>
                    <a:p>
                      <a:r>
                        <a:rPr lang="en-US" err="1">
                          <a:latin typeface="Times New Roman" panose="02020603050405020304" pitchFamily="18" charset="0"/>
                          <a:cs typeface="Times New Roman" panose="02020603050405020304" pitchFamily="18" charset="0"/>
                        </a:rPr>
                        <a:t>Cách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tiếp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hỗ</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phi </a:t>
                      </a:r>
                      <a:r>
                        <a:rPr lang="en-US" err="1">
                          <a:latin typeface="Times New Roman" panose="02020603050405020304" pitchFamily="18" charset="0"/>
                          <a:cs typeface="Times New Roman" panose="02020603050405020304" pitchFamily="18" charset="0"/>
                        </a:rPr>
                        <a:t>mâu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thuẫn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nhìn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diễn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đạt</a:t>
                      </a:r>
                      <a:r>
                        <a:rPr lang="en-US">
                          <a:latin typeface="Times New Roman" panose="02020603050405020304" pitchFamily="18" charset="0"/>
                          <a:cs typeface="Times New Roman" panose="02020603050405020304" pitchFamily="18" charset="0"/>
                        </a:rPr>
                        <a:t> ở </a:t>
                      </a:r>
                      <a:r>
                        <a:rPr lang="en-US" err="1">
                          <a:latin typeface="Times New Roman" panose="02020603050405020304" pitchFamily="18" charset="0"/>
                          <a:cs typeface="Times New Roman" panose="02020603050405020304" pitchFamily="18" charset="0"/>
                        </a:rPr>
                        <a:t>mức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9187701"/>
                  </a:ext>
                </a:extLst>
              </a:tr>
            </a:tbl>
          </a:graphicData>
        </a:graphic>
      </p:graphicFrame>
    </p:spTree>
    <p:extLst>
      <p:ext uri="{BB962C8B-B14F-4D97-AF65-F5344CB8AC3E}">
        <p14:creationId xmlns:p14="http://schemas.microsoft.com/office/powerpoint/2010/main" val="42458677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3.3. MÔ HÌNH </a:t>
            </a:r>
            <a:r>
              <a:rPr lang="en-US" sz="3400" err="1">
                <a:latin typeface="Times New Roman" panose="02020603050405020304" pitchFamily="18" charset="0"/>
                <a:cs typeface="Times New Roman" panose="02020603050405020304" pitchFamily="18" charset="0"/>
              </a:rPr>
              <a:t>hóa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với</a:t>
            </a:r>
            <a:r>
              <a:rPr lang="en-US" sz="3400">
                <a:latin typeface="Times New Roman" panose="02020603050405020304" pitchFamily="18" charset="0"/>
                <a:cs typeface="Times New Roman" panose="02020603050405020304" pitchFamily="18" charset="0"/>
              </a:rPr>
              <a:t> UML</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2">
              <a:lnSpc>
                <a:spcPct val="200000"/>
              </a:lnSpc>
            </a:pPr>
            <a:r>
              <a:rPr lang="en-US" sz="2400">
                <a:latin typeface="Times New Roman" panose="02020603050405020304" pitchFamily="18" charset="0"/>
                <a:cs typeface="Times New Roman" panose="02020603050405020304" pitchFamily="18" charset="0"/>
              </a:rPr>
              <a:t>UML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gì</a:t>
            </a:r>
            <a:r>
              <a:rPr lang="en-US" sz="2400">
                <a:latin typeface="Times New Roman" panose="02020603050405020304" pitchFamily="18" charset="0"/>
                <a:cs typeface="Times New Roman" panose="02020603050405020304" pitchFamily="18" charset="0"/>
              </a:rPr>
              <a:t>?</a:t>
            </a:r>
          </a:p>
          <a:p>
            <a:pPr lvl="2">
              <a:lnSpc>
                <a:spcPct val="200000"/>
              </a:lnSpc>
            </a:pPr>
            <a:r>
              <a:rPr lang="en-US" sz="2400" err="1">
                <a:latin typeface="Times New Roman" panose="02020603050405020304" pitchFamily="18" charset="0"/>
                <a:cs typeface="Times New Roman" panose="02020603050405020304" pitchFamily="18" charset="0"/>
              </a:rPr>
              <a:t>Biểu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diễn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với</a:t>
            </a:r>
            <a:r>
              <a:rPr lang="en-US" sz="2400">
                <a:latin typeface="Times New Roman" panose="02020603050405020304" pitchFamily="18" charset="0"/>
                <a:cs typeface="Times New Roman" panose="02020603050405020304" pitchFamily="18" charset="0"/>
              </a:rPr>
              <a:t> UML</a:t>
            </a:r>
          </a:p>
          <a:p>
            <a:pPr lvl="2">
              <a:lnSpc>
                <a:spcPct val="200000"/>
              </a:lnSpc>
            </a:pPr>
            <a:endParaRPr lang="en-US" sz="2400">
              <a:latin typeface="Times New Roman" panose="02020603050405020304" pitchFamily="18" charset="0"/>
              <a:cs typeface="Times New Roman" panose="02020603050405020304" pitchFamily="18" charset="0"/>
            </a:endParaRPr>
          </a:p>
          <a:p>
            <a:pPr lvl="1">
              <a:lnSpc>
                <a:spcPct val="200000"/>
              </a:lnSpc>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8495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1251678" y="1023257"/>
            <a:ext cx="10091236" cy="851260"/>
          </a:xfrm>
        </p:spPr>
        <p:txBody>
          <a:bodyPr>
            <a:normAutofit/>
          </a:bodyPr>
          <a:lstStyle/>
          <a:p>
            <a:r>
              <a:rPr lang="en-US" sz="3400" err="1">
                <a:latin typeface="Times New Roman" panose="02020603050405020304" pitchFamily="18" charset="0"/>
                <a:cs typeface="Times New Roman" panose="02020603050405020304" pitchFamily="18" charset="0"/>
              </a:rPr>
              <a:t>Biểu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diễn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với</a:t>
            </a:r>
            <a:r>
              <a:rPr lang="en-US" sz="3400">
                <a:latin typeface="Times New Roman" panose="02020603050405020304" pitchFamily="18" charset="0"/>
                <a:cs typeface="Times New Roman" panose="02020603050405020304" pitchFamily="18" charset="0"/>
              </a:rPr>
              <a:t> UML</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347255"/>
          </a:xfrm>
        </p:spPr>
        <p:txBody>
          <a:bodyPr>
            <a:normAutofit fontScale="62500" lnSpcReduction="20000"/>
          </a:bodyPr>
          <a:lstStyle/>
          <a:p>
            <a:pPr marL="576263" lvl="2" indent="-342900">
              <a:lnSpc>
                <a:spcPct val="200000"/>
              </a:lnSpc>
              <a:buFontTx/>
              <a:buChar char="-"/>
            </a:pPr>
            <a:r>
              <a:rPr lang="en-US" sz="2600" err="1">
                <a:latin typeface="Times New Roman" panose="02020603050405020304" pitchFamily="18" charset="0"/>
                <a:cs typeface="Times New Roman" panose="02020603050405020304" pitchFamily="18" charset="0"/>
              </a:rPr>
              <a:t>Usecase</a:t>
            </a:r>
            <a:r>
              <a:rPr lang="en-US" sz="2600">
                <a:latin typeface="Times New Roman" panose="02020603050405020304" pitchFamily="18" charset="0"/>
                <a:cs typeface="Times New Roman" panose="02020603050405020304" pitchFamily="18" charset="0"/>
              </a:rPr>
              <a:t> view: </a:t>
            </a:r>
            <a:r>
              <a:rPr lang="en-US" sz="2600" err="1">
                <a:latin typeface="Times New Roman" panose="02020603050405020304" pitchFamily="18" charset="0"/>
                <a:cs typeface="Times New Roman" panose="02020603050405020304" pitchFamily="18" charset="0"/>
              </a:rPr>
              <a:t>Mô</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tả</a:t>
            </a:r>
            <a:r>
              <a:rPr lang="en-US" sz="2600">
                <a:latin typeface="Times New Roman" panose="02020603050405020304" pitchFamily="18" charset="0"/>
                <a:cs typeface="Times New Roman" panose="02020603050405020304" pitchFamily="18" charset="0"/>
              </a:rPr>
              <a:t> chi </a:t>
            </a:r>
            <a:r>
              <a:rPr lang="en-US" sz="2600" err="1">
                <a:latin typeface="Times New Roman" panose="02020603050405020304" pitchFamily="18" charset="0"/>
                <a:cs typeface="Times New Roman" panose="02020603050405020304" pitchFamily="18" charset="0"/>
              </a:rPr>
              <a:t>tiết</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các</a:t>
            </a:r>
            <a:r>
              <a:rPr lang="en-US" sz="2600">
                <a:latin typeface="Times New Roman" panose="02020603050405020304" pitchFamily="18" charset="0"/>
                <a:cs typeface="Times New Roman" panose="02020603050405020304" pitchFamily="18" charset="0"/>
              </a:rPr>
              <a:t> ca </a:t>
            </a:r>
            <a:r>
              <a:rPr lang="en-US" sz="2600" err="1">
                <a:latin typeface="Times New Roman" panose="02020603050405020304" pitchFamily="18" charset="0"/>
                <a:cs typeface="Times New Roman" panose="02020603050405020304" pitchFamily="18" charset="0"/>
              </a:rPr>
              <a:t>sử</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dụng</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nhằm</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mô</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tả</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tương</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tác</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giữa</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các</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đối</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tượng</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và</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giữa</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các</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tiến</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trình</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usecase</a:t>
            </a:r>
            <a:r>
              <a:rPr lang="en-US" sz="2600">
                <a:latin typeface="Times New Roman" panose="02020603050405020304" pitchFamily="18" charset="0"/>
                <a:cs typeface="Times New Roman" panose="02020603050405020304" pitchFamily="18" charset="0"/>
              </a:rPr>
              <a:t> diagram)</a:t>
            </a:r>
          </a:p>
          <a:p>
            <a:pPr marL="576263" lvl="2" indent="-342900">
              <a:lnSpc>
                <a:spcPct val="200000"/>
              </a:lnSpc>
              <a:buFontTx/>
              <a:buChar char="-"/>
            </a:pPr>
            <a:r>
              <a:rPr lang="en-US" sz="2600">
                <a:latin typeface="Times New Roman" panose="02020603050405020304" pitchFamily="18" charset="0"/>
                <a:cs typeface="Times New Roman" panose="02020603050405020304" pitchFamily="18" charset="0"/>
              </a:rPr>
              <a:t>Logical view: </a:t>
            </a:r>
            <a:r>
              <a:rPr lang="en-US" sz="2600" err="1">
                <a:latin typeface="Times New Roman" panose="02020603050405020304" pitchFamily="18" charset="0"/>
                <a:cs typeface="Times New Roman" panose="02020603050405020304" pitchFamily="18" charset="0"/>
              </a:rPr>
              <a:t>cung</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cấp</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các</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chức</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năng</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cho</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người</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sử</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dụng</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đầu</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cuối</a:t>
            </a:r>
            <a:r>
              <a:rPr lang="en-US" sz="2600">
                <a:latin typeface="Times New Roman" panose="02020603050405020304" pitchFamily="18" charset="0"/>
                <a:cs typeface="Times New Roman" panose="02020603050405020304" pitchFamily="18" charset="0"/>
              </a:rPr>
              <a:t> (class diagram, activity diagram, sequence diagram)</a:t>
            </a:r>
          </a:p>
          <a:p>
            <a:pPr marL="576263" lvl="2" indent="-342900">
              <a:lnSpc>
                <a:spcPct val="200000"/>
              </a:lnSpc>
              <a:buFontTx/>
              <a:buChar char="-"/>
            </a:pPr>
            <a:r>
              <a:rPr lang="en-US" sz="2600">
                <a:latin typeface="Times New Roman" panose="02020603050405020304" pitchFamily="18" charset="0"/>
                <a:cs typeface="Times New Roman" panose="02020603050405020304" pitchFamily="18" charset="0"/>
              </a:rPr>
              <a:t>Process view: </a:t>
            </a:r>
            <a:r>
              <a:rPr lang="en-US" sz="2600" err="1">
                <a:latin typeface="Times New Roman" panose="02020603050405020304" pitchFamily="18" charset="0"/>
                <a:cs typeface="Times New Roman" panose="02020603050405020304" pitchFamily="18" charset="0"/>
              </a:rPr>
              <a:t>liên</a:t>
            </a:r>
            <a:r>
              <a:rPr lang="en-US" sz="2600">
                <a:latin typeface="Times New Roman" panose="02020603050405020304" pitchFamily="18" charset="0"/>
                <a:cs typeface="Times New Roman" panose="02020603050405020304" pitchFamily="18" charset="0"/>
              </a:rPr>
              <a:t> quan </a:t>
            </a:r>
            <a:r>
              <a:rPr lang="en-US" sz="2600" err="1">
                <a:latin typeface="Times New Roman" panose="02020603050405020304" pitchFamily="18" charset="0"/>
                <a:cs typeface="Times New Roman" panose="02020603050405020304" pitchFamily="18" charset="0"/>
              </a:rPr>
              <a:t>đến</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hoạt</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động</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của</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hệ</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thống</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cách</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xử</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lý</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và</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giao</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tiếp</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của</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hệ</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thống</a:t>
            </a:r>
            <a:r>
              <a:rPr lang="en-US" sz="2600">
                <a:latin typeface="Times New Roman" panose="02020603050405020304" pitchFamily="18" charset="0"/>
                <a:cs typeface="Times New Roman" panose="02020603050405020304" pitchFamily="18" charset="0"/>
              </a:rPr>
              <a:t> (</a:t>
            </a:r>
            <a:r>
              <a:rPr lang="vi-VN" sz="2600">
                <a:latin typeface="Times New Roman" panose="02020603050405020304" pitchFamily="18" charset="0"/>
                <a:cs typeface="Times New Roman" panose="02020603050405020304" pitchFamily="18" charset="0"/>
              </a:rPr>
              <a:t>activity diagram)</a:t>
            </a:r>
            <a:endParaRPr lang="en-US" sz="2600">
              <a:latin typeface="Times New Roman" panose="02020603050405020304" pitchFamily="18" charset="0"/>
              <a:cs typeface="Times New Roman" panose="02020603050405020304" pitchFamily="18" charset="0"/>
            </a:endParaRPr>
          </a:p>
          <a:p>
            <a:pPr marL="576263" lvl="2" indent="-342900">
              <a:lnSpc>
                <a:spcPct val="200000"/>
              </a:lnSpc>
              <a:buFontTx/>
              <a:buChar char="-"/>
            </a:pPr>
            <a:r>
              <a:rPr lang="en-US" sz="2600">
                <a:latin typeface="Times New Roman" panose="02020603050405020304" pitchFamily="18" charset="0"/>
                <a:cs typeface="Times New Roman" panose="02020603050405020304" pitchFamily="18" charset="0"/>
              </a:rPr>
              <a:t>Development view: </a:t>
            </a:r>
            <a:r>
              <a:rPr lang="en-US" sz="2600" err="1">
                <a:latin typeface="Times New Roman" panose="02020603050405020304" pitchFamily="18" charset="0"/>
                <a:cs typeface="Times New Roman" panose="02020603050405020304" pitchFamily="18" charset="0"/>
              </a:rPr>
              <a:t>Khung</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nhìn</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cài</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đặt</a:t>
            </a:r>
            <a:r>
              <a:rPr lang="en-US" sz="2600">
                <a:latin typeface="Times New Roman" panose="02020603050405020304" pitchFamily="18" charset="0"/>
                <a:cs typeface="Times New Roman" panose="02020603050405020304" pitchFamily="18" charset="0"/>
              </a:rPr>
              <a:t> hay </a:t>
            </a:r>
            <a:r>
              <a:rPr lang="en-US" sz="2600" err="1">
                <a:latin typeface="Times New Roman" panose="02020603050405020304" pitchFamily="18" charset="0"/>
                <a:cs typeface="Times New Roman" panose="02020603050405020304" pitchFamily="18" charset="0"/>
              </a:rPr>
              <a:t>thành</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phần</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và</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sử</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dụng</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biểu</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đồ</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thành</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phần</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để</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biểu</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diễn</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thành</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phần</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của</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hệ</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thống</a:t>
            </a:r>
            <a:r>
              <a:rPr lang="vi-VN" sz="2600">
                <a:latin typeface="Times New Roman" panose="02020603050405020304" pitchFamily="18" charset="0"/>
                <a:cs typeface="Times New Roman" panose="02020603050405020304" pitchFamily="18" charset="0"/>
              </a:rPr>
              <a:t> (package diagram)</a:t>
            </a:r>
            <a:endParaRPr lang="en-US" sz="2600">
              <a:latin typeface="Times New Roman" panose="02020603050405020304" pitchFamily="18" charset="0"/>
              <a:cs typeface="Times New Roman" panose="02020603050405020304" pitchFamily="18" charset="0"/>
            </a:endParaRPr>
          </a:p>
          <a:p>
            <a:pPr marL="576263" lvl="2" indent="-342900">
              <a:lnSpc>
                <a:spcPct val="200000"/>
              </a:lnSpc>
              <a:buFontTx/>
              <a:buChar char="-"/>
            </a:pPr>
            <a:r>
              <a:rPr lang="en-US" sz="2600">
                <a:latin typeface="Times New Roman" panose="02020603050405020304" pitchFamily="18" charset="0"/>
                <a:cs typeface="Times New Roman" panose="02020603050405020304" pitchFamily="18" charset="0"/>
              </a:rPr>
              <a:t>Physical view: Liên quan </a:t>
            </a:r>
            <a:r>
              <a:rPr lang="en-US" sz="2600" err="1">
                <a:latin typeface="Times New Roman" panose="02020603050405020304" pitchFamily="18" charset="0"/>
                <a:cs typeface="Times New Roman" panose="02020603050405020304" pitchFamily="18" charset="0"/>
              </a:rPr>
              <a:t>đế</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cấu</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hình</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của</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các</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thành</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phần</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phần</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mềm</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trên</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các</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tầng</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vật</a:t>
            </a:r>
            <a:r>
              <a:rPr lang="en-US" sz="2600">
                <a:latin typeface="Times New Roman" panose="02020603050405020304" pitchFamily="18" charset="0"/>
                <a:cs typeface="Times New Roman" panose="02020603050405020304" pitchFamily="18" charset="0"/>
              </a:rPr>
              <a:t> </a:t>
            </a:r>
            <a:r>
              <a:rPr lang="en-US" sz="2600" err="1">
                <a:latin typeface="Times New Roman" panose="02020603050405020304" pitchFamily="18" charset="0"/>
                <a:cs typeface="Times New Roman" panose="02020603050405020304" pitchFamily="18" charset="0"/>
              </a:rPr>
              <a:t>lý</a:t>
            </a:r>
            <a:r>
              <a:rPr lang="vi-VN" sz="2600">
                <a:latin typeface="Times New Roman" panose="02020603050405020304" pitchFamily="18" charset="0"/>
                <a:cs typeface="Times New Roman" panose="02020603050405020304" pitchFamily="18" charset="0"/>
              </a:rPr>
              <a:t> (deployment diagram)</a:t>
            </a:r>
            <a:endParaRPr lang="en-US" sz="2600">
              <a:latin typeface="Times New Roman" panose="02020603050405020304" pitchFamily="18" charset="0"/>
              <a:cs typeface="Times New Roman" panose="02020603050405020304" pitchFamily="18" charset="0"/>
            </a:endParaRPr>
          </a:p>
          <a:p>
            <a:pPr lvl="1">
              <a:lnSpc>
                <a:spcPct val="200000"/>
              </a:lnSpc>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39928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605197" y="382385"/>
            <a:ext cx="3111669" cy="899780"/>
          </a:xfrm>
        </p:spPr>
        <p:txBody>
          <a:bodyPr anchor="b">
            <a:normAutofit/>
          </a:bodyPr>
          <a:lstStyle/>
          <a:p>
            <a:r>
              <a:rPr lang="en-US" sz="2000">
                <a:latin typeface="Times New Roman" panose="02020603050405020304" pitchFamily="18" charset="0"/>
                <a:cs typeface="Times New Roman" panose="02020603050405020304" pitchFamily="18" charset="0"/>
              </a:rPr>
              <a:t>Biểu diễn kiến trúc với UML</a:t>
            </a:r>
          </a:p>
        </p:txBody>
      </p:sp>
      <p:sp>
        <p:nvSpPr>
          <p:cNvPr id="12" name="Rectangle 11">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605197" y="1613434"/>
            <a:ext cx="3111668" cy="4594953"/>
          </a:xfrm>
        </p:spPr>
        <p:txBody>
          <a:bodyPr>
            <a:normAutofit/>
          </a:bodyPr>
          <a:lstStyle/>
          <a:p>
            <a:pPr marL="233363" lvl="2" indent="0">
              <a:buNone/>
            </a:pPr>
            <a:r>
              <a:rPr lang="vi-VN" sz="2400">
                <a:solidFill>
                  <a:srgbClr val="FF0000"/>
                </a:solidFill>
                <a:latin typeface="Times New Roman" panose="02020603050405020304" pitchFamily="18" charset="0"/>
                <a:cs typeface="Times New Roman" panose="02020603050405020304" pitchFamily="18" charset="0"/>
              </a:rPr>
              <a:t>Package diagram</a:t>
            </a:r>
          </a:p>
          <a:p>
            <a:pPr marL="576263" lvl="2" indent="-342900">
              <a:buFontTx/>
              <a:buChar char="-"/>
            </a:pPr>
            <a:endParaRPr lang="en-US">
              <a:latin typeface="Times New Roman" panose="02020603050405020304" pitchFamily="18" charset="0"/>
              <a:cs typeface="Times New Roman" panose="02020603050405020304" pitchFamily="18" charset="0"/>
            </a:endParaRPr>
          </a:p>
          <a:p>
            <a:pPr lvl="1"/>
            <a:endParaRPr lang="en-US" sz="160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B1F73135-5967-43AE-AB03-742556FCC754}"/>
              </a:ext>
            </a:extLst>
          </p:cNvPr>
          <p:cNvPicPr>
            <a:picLocks noChangeAspect="1"/>
          </p:cNvPicPr>
          <p:nvPr/>
        </p:nvPicPr>
        <p:blipFill>
          <a:blip r:embed="rId3"/>
          <a:stretch>
            <a:fillRect/>
          </a:stretch>
        </p:blipFill>
        <p:spPr>
          <a:xfrm>
            <a:off x="3977243" y="643467"/>
            <a:ext cx="7718648" cy="5441647"/>
          </a:xfrm>
          <a:prstGeom prst="rect">
            <a:avLst/>
          </a:prstGeom>
        </p:spPr>
      </p:pic>
    </p:spTree>
    <p:extLst>
      <p:ext uri="{BB962C8B-B14F-4D97-AF65-F5344CB8AC3E}">
        <p14:creationId xmlns:p14="http://schemas.microsoft.com/office/powerpoint/2010/main" val="3925849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3C30-52D0-4BB4-9DA1-4DE9F786CC32}"/>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vài</a:t>
            </a:r>
            <a:r>
              <a:rPr lang="en-US">
                <a:latin typeface="Times New Roman" panose="02020603050405020304" pitchFamily="18" charset="0"/>
                <a:cs typeface="Times New Roman" panose="02020603050405020304" pitchFamily="18" charset="0"/>
              </a:rPr>
              <a:t> ý ban </a:t>
            </a:r>
            <a:r>
              <a:rPr lang="en-US" err="1">
                <a:latin typeface="Times New Roman" panose="02020603050405020304" pitchFamily="18" charset="0"/>
                <a:cs typeface="Times New Roman" panose="02020603050405020304" pitchFamily="18" charset="0"/>
              </a:rPr>
              <a:t>đầu</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3A0C728-2941-42A4-8554-8F82CBAFC6D7}"/>
              </a:ext>
            </a:extLst>
          </p:cNvPr>
          <p:cNvSpPr>
            <a:spLocks noGrp="1"/>
          </p:cNvSpPr>
          <p:nvPr>
            <p:ph idx="1"/>
          </p:nvPr>
        </p:nvSpPr>
        <p:spPr/>
        <p:txBody>
          <a:bodyPr>
            <a:normAutofit/>
          </a:bodyPr>
          <a:lstStyle/>
          <a:p>
            <a:pPr algn="just">
              <a:lnSpc>
                <a:spcPct val="150000"/>
              </a:lnSpc>
            </a:pP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ngữ</a:t>
            </a:r>
            <a:r>
              <a:rPr lang="en-US">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Kiến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trúc</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phần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cứng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máy</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tính</a:t>
            </a:r>
            <a:r>
              <a:rPr 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(computer hardware architecture)</a:t>
            </a:r>
          </a:p>
          <a:p>
            <a:pPr algn="just">
              <a:lnSpc>
                <a:spcPct val="150000"/>
              </a:lnSpc>
            </a:pP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ngữ</a:t>
            </a:r>
            <a:r>
              <a:rPr lang="en-US">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Kiến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trúc</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phần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mềm</a:t>
            </a:r>
            <a:r>
              <a:rPr lang="en-US" b="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(Software architecture)</a:t>
            </a:r>
          </a:p>
          <a:p>
            <a:pPr algn="just">
              <a:lnSpc>
                <a:spcPct val="150000"/>
              </a:lnSpc>
            </a:pPr>
            <a:r>
              <a:rPr lang="en-US" err="1">
                <a:latin typeface="Times New Roman" panose="02020603050405020304" pitchFamily="18" charset="0"/>
                <a:cs typeface="Times New Roman" panose="02020603050405020304" pitchFamily="18" charset="0"/>
              </a:rPr>
              <a:t>Kỹ</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còn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mẻ</a:t>
            </a:r>
            <a:endParaRPr lang="en-US">
              <a:latin typeface="Times New Roman" panose="02020603050405020304" pitchFamily="18" charset="0"/>
              <a:cs typeface="Times New Roman" panose="02020603050405020304" pitchFamily="18" charset="0"/>
            </a:endParaRPr>
          </a:p>
          <a:p>
            <a:pPr algn="just">
              <a:lnSpc>
                <a:spcPct val="150000"/>
              </a:lnSpc>
            </a:pPr>
            <a:r>
              <a:rPr lang="en-US" err="1">
                <a:latin typeface="Times New Roman" panose="02020603050405020304" pitchFamily="18" charset="0"/>
                <a:cs typeface="Times New Roman" panose="02020603050405020304" pitchFamily="18" charset="0"/>
              </a:rPr>
              <a:t>Kinh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sống</a:t>
            </a:r>
            <a:r>
              <a:rPr lang="en-US">
                <a:latin typeface="Times New Roman" panose="02020603050405020304" pitchFamily="18" charset="0"/>
                <a:cs typeface="Times New Roman" panose="02020603050405020304" pitchFamily="18" charset="0"/>
              </a:rPr>
              <a:t> con </a:t>
            </a:r>
            <a:r>
              <a:rPr lang="en-US" err="1">
                <a:latin typeface="Times New Roman" panose="02020603050405020304" pitchFamily="18" charset="0"/>
                <a:cs typeface="Times New Roman" panose="02020603050405020304" pitchFamily="18" charset="0"/>
              </a:rPr>
              <a:t>người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thuộc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nhiều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phẩm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35130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605197" y="382385"/>
            <a:ext cx="3111669" cy="899780"/>
          </a:xfrm>
        </p:spPr>
        <p:txBody>
          <a:bodyPr anchor="b">
            <a:normAutofit/>
          </a:bodyPr>
          <a:lstStyle/>
          <a:p>
            <a:r>
              <a:rPr lang="en-US" sz="2000">
                <a:latin typeface="Times New Roman" panose="02020603050405020304" pitchFamily="18" charset="0"/>
                <a:cs typeface="Times New Roman" panose="02020603050405020304" pitchFamily="18" charset="0"/>
              </a:rPr>
              <a:t>Biểu diễn kiến trúc với UML</a:t>
            </a:r>
          </a:p>
        </p:txBody>
      </p:sp>
      <p:sp>
        <p:nvSpPr>
          <p:cNvPr id="12" name="Rectangle 11">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605197" y="1613434"/>
            <a:ext cx="3111668" cy="4594953"/>
          </a:xfrm>
        </p:spPr>
        <p:txBody>
          <a:bodyPr>
            <a:normAutofit/>
          </a:bodyPr>
          <a:lstStyle/>
          <a:p>
            <a:pPr marL="233363" lvl="2" indent="0">
              <a:buNone/>
            </a:pPr>
            <a:r>
              <a:rPr lang="vi-VN" sz="2400">
                <a:solidFill>
                  <a:srgbClr val="FF0000"/>
                </a:solidFill>
                <a:latin typeface="Times New Roman" panose="02020603050405020304" pitchFamily="18" charset="0"/>
                <a:cs typeface="Times New Roman" panose="02020603050405020304" pitchFamily="18" charset="0"/>
              </a:rPr>
              <a:t>Package diagram</a:t>
            </a:r>
          </a:p>
          <a:p>
            <a:pPr marL="576263" lvl="2" indent="-342900">
              <a:buFontTx/>
              <a:buChar char="-"/>
            </a:pPr>
            <a:endParaRPr lang="en-US">
              <a:latin typeface="Times New Roman" panose="02020603050405020304" pitchFamily="18" charset="0"/>
              <a:cs typeface="Times New Roman" panose="02020603050405020304" pitchFamily="18" charset="0"/>
            </a:endParaRPr>
          </a:p>
          <a:p>
            <a:pPr lvl="1"/>
            <a:endParaRPr lang="en-US" sz="160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75C3BA-DD1D-4BAE-9317-8E110D6DCCED}"/>
              </a:ext>
            </a:extLst>
          </p:cNvPr>
          <p:cNvPicPr>
            <a:picLocks noChangeAspect="1"/>
          </p:cNvPicPr>
          <p:nvPr/>
        </p:nvPicPr>
        <p:blipFill>
          <a:blip r:embed="rId3"/>
          <a:stretch>
            <a:fillRect/>
          </a:stretch>
        </p:blipFill>
        <p:spPr>
          <a:xfrm>
            <a:off x="4776427" y="382385"/>
            <a:ext cx="6163716" cy="6348845"/>
          </a:xfrm>
          <a:prstGeom prst="rect">
            <a:avLst/>
          </a:prstGeom>
        </p:spPr>
      </p:pic>
    </p:spTree>
    <p:extLst>
      <p:ext uri="{BB962C8B-B14F-4D97-AF65-F5344CB8AC3E}">
        <p14:creationId xmlns:p14="http://schemas.microsoft.com/office/powerpoint/2010/main" val="42041655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605197" y="382385"/>
            <a:ext cx="3111669" cy="899780"/>
          </a:xfrm>
        </p:spPr>
        <p:txBody>
          <a:bodyPr anchor="b">
            <a:normAutofit/>
          </a:bodyPr>
          <a:lstStyle/>
          <a:p>
            <a:r>
              <a:rPr lang="en-US" sz="2000">
                <a:latin typeface="Times New Roman" panose="02020603050405020304" pitchFamily="18" charset="0"/>
                <a:cs typeface="Times New Roman" panose="02020603050405020304" pitchFamily="18" charset="0"/>
              </a:rPr>
              <a:t>Biểu diễn kiến trúc với UML</a:t>
            </a:r>
          </a:p>
        </p:txBody>
      </p:sp>
      <p:sp>
        <p:nvSpPr>
          <p:cNvPr id="12" name="Rectangle 11">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605197" y="1613434"/>
            <a:ext cx="3111668" cy="4594953"/>
          </a:xfrm>
        </p:spPr>
        <p:txBody>
          <a:bodyPr>
            <a:normAutofit/>
          </a:bodyPr>
          <a:lstStyle/>
          <a:p>
            <a:pPr marL="233363" lvl="2" indent="0">
              <a:buNone/>
            </a:pPr>
            <a:r>
              <a:rPr lang="vi-VN" sz="2400">
                <a:solidFill>
                  <a:srgbClr val="FF0000"/>
                </a:solidFill>
                <a:latin typeface="Times New Roman" panose="02020603050405020304" pitchFamily="18" charset="0"/>
                <a:cs typeface="Times New Roman" panose="02020603050405020304" pitchFamily="18" charset="0"/>
              </a:rPr>
              <a:t>deployment diagram</a:t>
            </a:r>
          </a:p>
          <a:p>
            <a:pPr marL="576263" lvl="2" indent="-342900">
              <a:buFontTx/>
              <a:buChar char="-"/>
            </a:pPr>
            <a:endParaRPr lang="en-US">
              <a:latin typeface="Times New Roman" panose="02020603050405020304" pitchFamily="18" charset="0"/>
              <a:cs typeface="Times New Roman" panose="02020603050405020304" pitchFamily="18" charset="0"/>
            </a:endParaRPr>
          </a:p>
          <a:p>
            <a:pPr lvl="1"/>
            <a:endParaRPr lang="en-US" sz="160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7F4497-FFC9-4AD0-B6C6-EDD60969BC4A}"/>
              </a:ext>
            </a:extLst>
          </p:cNvPr>
          <p:cNvPicPr>
            <a:picLocks noChangeAspect="1"/>
          </p:cNvPicPr>
          <p:nvPr/>
        </p:nvPicPr>
        <p:blipFill>
          <a:blip r:embed="rId3"/>
          <a:stretch>
            <a:fillRect/>
          </a:stretch>
        </p:blipFill>
        <p:spPr>
          <a:xfrm>
            <a:off x="3083859" y="-165796"/>
            <a:ext cx="9043406" cy="7229984"/>
          </a:xfrm>
          <a:prstGeom prst="rect">
            <a:avLst/>
          </a:prstGeom>
        </p:spPr>
      </p:pic>
    </p:spTree>
    <p:extLst>
      <p:ext uri="{BB962C8B-B14F-4D97-AF65-F5344CB8AC3E}">
        <p14:creationId xmlns:p14="http://schemas.microsoft.com/office/powerpoint/2010/main" val="30074073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1251678" y="1023257"/>
            <a:ext cx="10091236" cy="851260"/>
          </a:xfrm>
        </p:spPr>
        <p:txBody>
          <a:bodyPr>
            <a:normAutofit/>
          </a:bodyPr>
          <a:lstStyle/>
          <a:p>
            <a:r>
              <a:rPr lang="vi-VN" sz="3400">
                <a:latin typeface="Times New Roman" panose="02020603050405020304" pitchFamily="18" charset="0"/>
                <a:cs typeface="Times New Roman" panose="02020603050405020304" pitchFamily="18" charset="0"/>
              </a:rPr>
              <a:t>Khái quát LẠI</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347255"/>
          </a:xfrm>
        </p:spPr>
        <p:txBody>
          <a:bodyPr>
            <a:normAutofit/>
          </a:bodyPr>
          <a:lstStyle/>
          <a:p>
            <a:pPr lvl="1">
              <a:lnSpc>
                <a:spcPct val="200000"/>
              </a:lnSpc>
            </a:pPr>
            <a:r>
              <a:rPr lang="vi-VN" sz="2400">
                <a:latin typeface="Times New Roman" panose="02020603050405020304" pitchFamily="18" charset="0"/>
                <a:cs typeface="Times New Roman" panose="02020603050405020304" pitchFamily="18" charset="0"/>
              </a:rPr>
              <a:t>Kiến trúc logic (logical architecture): Liên quan đến cấu trúc phần mềm và quan hệ của các thành phần</a:t>
            </a:r>
          </a:p>
          <a:p>
            <a:pPr lvl="1">
              <a:lnSpc>
                <a:spcPct val="200000"/>
              </a:lnSpc>
            </a:pPr>
            <a:r>
              <a:rPr lang="vi-VN" sz="2400">
                <a:latin typeface="Times New Roman" panose="02020603050405020304" pitchFamily="18" charset="0"/>
                <a:cs typeface="Times New Roman" panose="02020603050405020304" pitchFamily="18" charset="0"/>
              </a:rPr>
              <a:t>Kiến trúc vật lý (physical architecture): liên quan đến cấu trúc vật lý cho triển khai phần mềm</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49724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1251678" y="1023257"/>
            <a:ext cx="10091236" cy="851260"/>
          </a:xfrm>
        </p:spPr>
        <p:txBody>
          <a:bodyPr>
            <a:normAutofit/>
          </a:bodyPr>
          <a:lstStyle/>
          <a:p>
            <a:r>
              <a:rPr lang="vi-VN" sz="3400">
                <a:latin typeface="Times New Roman" panose="02020603050405020304" pitchFamily="18" charset="0"/>
                <a:cs typeface="Times New Roman" panose="02020603050405020304" pitchFamily="18" charset="0"/>
              </a:rPr>
              <a:t>Đánh giá kiến trúc thế nào là tốt?</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347255"/>
          </a:xfrm>
        </p:spPr>
        <p:txBody>
          <a:bodyPr>
            <a:normAutofit lnSpcReduction="10000"/>
          </a:bodyPr>
          <a:lstStyle/>
          <a:p>
            <a:pPr lvl="1">
              <a:lnSpc>
                <a:spcPct val="150000"/>
              </a:lnSpc>
            </a:pPr>
            <a:r>
              <a:rPr lang="vi-VN" sz="2000">
                <a:latin typeface="Times New Roman" panose="02020603050405020304" pitchFamily="18" charset="0"/>
                <a:cs typeface="Times New Roman" panose="02020603050405020304" pitchFamily="18" charset="0"/>
              </a:rPr>
              <a:t>Mô tả đúng những thành phần xác định hệ thống cả về mặt logic và vật lý</a:t>
            </a:r>
          </a:p>
          <a:p>
            <a:pPr lvl="1">
              <a:lnSpc>
                <a:spcPct val="150000"/>
              </a:lnSpc>
            </a:pPr>
            <a:r>
              <a:rPr lang="vi-VN" sz="2000">
                <a:latin typeface="Times New Roman" panose="02020603050405020304" pitchFamily="18" charset="0"/>
                <a:cs typeface="Times New Roman" panose="02020603050405020304" pitchFamily="18" charset="0"/>
              </a:rPr>
              <a:t>Có được cách để người phát triển dễ dàng xác định được chức năng hay khái niệm nào đó được cài đặt.</a:t>
            </a:r>
          </a:p>
          <a:p>
            <a:pPr lvl="1">
              <a:lnSpc>
                <a:spcPct val="150000"/>
              </a:lnSpc>
            </a:pPr>
            <a:r>
              <a:rPr lang="vi-VN" sz="2000">
                <a:latin typeface="Times New Roman" panose="02020603050405020304" pitchFamily="18" charset="0"/>
                <a:cs typeface="Times New Roman" panose="02020603050405020304" pitchFamily="18" charset="0"/>
              </a:rPr>
              <a:t>Dễ dàng thay đổi và mở rộng tại một vị trí mà không ảnh hưởng đến phần còn lại của hệ thống</a:t>
            </a:r>
            <a:r>
              <a:rPr lang="en-US" sz="2000">
                <a:latin typeface="Times New Roman" panose="02020603050405020304" pitchFamily="18" charset="0"/>
                <a:cs typeface="Times New Roman" panose="02020603050405020304" pitchFamily="18" charset="0"/>
              </a:rPr>
              <a:t> (SOLID)</a:t>
            </a:r>
            <a:endParaRPr lang="vi-VN" sz="2000">
              <a:latin typeface="Times New Roman" panose="02020603050405020304" pitchFamily="18" charset="0"/>
              <a:cs typeface="Times New Roman" panose="02020603050405020304" pitchFamily="18" charset="0"/>
            </a:endParaRPr>
          </a:p>
          <a:p>
            <a:pPr lvl="1">
              <a:lnSpc>
                <a:spcPct val="150000"/>
              </a:lnSpc>
            </a:pPr>
            <a:r>
              <a:rPr lang="vi-VN" sz="2000">
                <a:latin typeface="Times New Roman" panose="02020603050405020304" pitchFamily="18" charset="0"/>
                <a:cs typeface="Times New Roman" panose="02020603050405020304" pitchFamily="18" charset="0"/>
              </a:rPr>
              <a:t>Các giao diện và phụ thuộc giữa các bộ phận được xác định rõ để một người phát triển không cần hiểu rõ toàn bộ hệ thống</a:t>
            </a:r>
          </a:p>
          <a:p>
            <a:pPr lvl="1">
              <a:lnSpc>
                <a:spcPct val="150000"/>
              </a:lnSpc>
            </a:pPr>
            <a:r>
              <a:rPr lang="vi-VN" sz="2000">
                <a:latin typeface="Times New Roman" panose="02020603050405020304" pitchFamily="18" charset="0"/>
                <a:cs typeface="Times New Roman" panose="02020603050405020304" pitchFamily="18" charset="0"/>
              </a:rPr>
              <a:t>Việc sử dụng lại cho phép tích hợp những bộ phận có sẵn vào trong thiết kế và tạo nên những thành phần mới để sử dụng cho hệ thống khác</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1251678" y="1023257"/>
            <a:ext cx="10091236" cy="851260"/>
          </a:xfrm>
        </p:spPr>
        <p:txBody>
          <a:bodyPr>
            <a:normAutofit/>
          </a:bodyPr>
          <a:lstStyle/>
          <a:p>
            <a:r>
              <a:rPr lang="vi-VN" sz="3400">
                <a:latin typeface="Times New Roman" panose="02020603050405020304" pitchFamily="18" charset="0"/>
                <a:cs typeface="Times New Roman" panose="02020603050405020304" pitchFamily="18" charset="0"/>
              </a:rPr>
              <a:t>Kiến trúc logic</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347255"/>
          </a:xfrm>
        </p:spPr>
        <p:txBody>
          <a:bodyPr>
            <a:normAutofit/>
          </a:bodyPr>
          <a:lstStyle/>
          <a:p>
            <a:pPr marL="457200" lvl="1" indent="0">
              <a:lnSpc>
                <a:spcPct val="150000"/>
              </a:lnSpc>
              <a:buNone/>
            </a:pPr>
            <a:r>
              <a:rPr lang="vi-VN" sz="2000">
                <a:solidFill>
                  <a:srgbClr val="FF0000"/>
                </a:solidFill>
                <a:latin typeface="Times New Roman" panose="02020603050405020304" pitchFamily="18" charset="0"/>
                <a:cs typeface="Times New Roman" panose="02020603050405020304" pitchFamily="18" charset="0"/>
              </a:rPr>
              <a:t>Một số câu hỏi mà kiến trúc logic cần đáp ứng: </a:t>
            </a:r>
          </a:p>
          <a:p>
            <a:pPr lvl="1">
              <a:lnSpc>
                <a:spcPct val="150000"/>
              </a:lnSpc>
              <a:buFontTx/>
              <a:buChar char="-"/>
            </a:pPr>
            <a:r>
              <a:rPr lang="vi-VN" sz="2400">
                <a:latin typeface="Times New Roman" panose="02020603050405020304" pitchFamily="18" charset="0"/>
                <a:cs typeface="Times New Roman" panose="02020603050405020304" pitchFamily="18" charset="0"/>
              </a:rPr>
              <a:t>Cấu trúc chung của hệ thống là như thế nào?</a:t>
            </a:r>
          </a:p>
          <a:p>
            <a:pPr lvl="1">
              <a:lnSpc>
                <a:spcPct val="150000"/>
              </a:lnSpc>
              <a:buFontTx/>
              <a:buChar char="-"/>
            </a:pPr>
            <a:r>
              <a:rPr lang="vi-VN" sz="2400">
                <a:latin typeface="Times New Roman" panose="02020603050405020304" pitchFamily="18" charset="0"/>
                <a:cs typeface="Times New Roman" panose="02020603050405020304" pitchFamily="18" charset="0"/>
              </a:rPr>
              <a:t>Hệ thống cung cấp các chức năng nào?</a:t>
            </a:r>
          </a:p>
          <a:p>
            <a:pPr lvl="1">
              <a:lnSpc>
                <a:spcPct val="150000"/>
              </a:lnSpc>
              <a:buFontTx/>
              <a:buChar char="-"/>
            </a:pPr>
            <a:r>
              <a:rPr lang="vi-VN" sz="2400">
                <a:latin typeface="Times New Roman" panose="02020603050405020304" pitchFamily="18" charset="0"/>
                <a:cs typeface="Times New Roman" panose="02020603050405020304" pitchFamily="18" charset="0"/>
              </a:rPr>
              <a:t>Các lớp chính là gì và chúng liên kết với nhau ntn?</a:t>
            </a:r>
          </a:p>
          <a:p>
            <a:pPr lvl="1">
              <a:lnSpc>
                <a:spcPct val="150000"/>
              </a:lnSpc>
              <a:buFontTx/>
              <a:buChar char="-"/>
            </a:pPr>
            <a:r>
              <a:rPr lang="vi-VN" sz="2400">
                <a:latin typeface="Times New Roman" panose="02020603050405020304" pitchFamily="18" charset="0"/>
                <a:cs typeface="Times New Roman" panose="02020603050405020304" pitchFamily="18" charset="0"/>
              </a:rPr>
              <a:t>Các lớp và đối tượng phối hợp với nhau ntn để cung cấp các chức năng?</a:t>
            </a:r>
          </a:p>
          <a:p>
            <a:pPr lvl="1">
              <a:lnSpc>
                <a:spcPct val="150000"/>
              </a:lnSpc>
              <a:buFontTx/>
              <a:buChar char="-"/>
            </a:pPr>
            <a:r>
              <a:rPr lang="vi-VN" sz="2400">
                <a:latin typeface="Times New Roman" panose="02020603050405020304" pitchFamily="18" charset="0"/>
                <a:cs typeface="Times New Roman" panose="02020603050405020304" pitchFamily="18" charset="0"/>
              </a:rPr>
              <a:t>Các cơ chế được áp dụng ntn để không gây tranh chấp trong thiết kế?</a:t>
            </a:r>
          </a:p>
          <a:p>
            <a:pPr lvl="1">
              <a:lnSpc>
                <a:spcPct val="150000"/>
              </a:lnSpc>
              <a:buFontTx/>
              <a:buChar char="-"/>
            </a:pPr>
            <a:r>
              <a:rPr lang="vi-VN" sz="2400">
                <a:latin typeface="Times New Roman" panose="02020603050405020304" pitchFamily="18" charset="0"/>
                <a:cs typeface="Times New Roman" panose="02020603050405020304" pitchFamily="18" charset="0"/>
              </a:rPr>
              <a:t>Kế hoạch nào phù hợp cho nhóm người phát triển hệ thống này?</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1801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605197" y="382385"/>
            <a:ext cx="3111669" cy="899780"/>
          </a:xfrm>
        </p:spPr>
        <p:txBody>
          <a:bodyPr anchor="b">
            <a:normAutofit/>
          </a:bodyPr>
          <a:lstStyle/>
          <a:p>
            <a:r>
              <a:rPr lang="vi-VN" sz="2000"/>
              <a:t>Thành phần (Component)</a:t>
            </a:r>
          </a:p>
        </p:txBody>
      </p:sp>
      <p:sp>
        <p:nvSpPr>
          <p:cNvPr id="14" name="Rectangle 13">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ontent Placeholder 8">
            <a:extLst>
              <a:ext uri="{FF2B5EF4-FFF2-40B4-BE49-F238E27FC236}">
                <a16:creationId xmlns:a16="http://schemas.microsoft.com/office/drawing/2014/main" id="{5EA414C6-BCC2-4603-B2E1-7112138301C2}"/>
              </a:ext>
            </a:extLst>
          </p:cNvPr>
          <p:cNvSpPr>
            <a:spLocks noGrp="1"/>
          </p:cNvSpPr>
          <p:nvPr>
            <p:ph idx="1"/>
          </p:nvPr>
        </p:nvSpPr>
        <p:spPr>
          <a:xfrm>
            <a:off x="605197" y="1613434"/>
            <a:ext cx="3111668" cy="4594953"/>
          </a:xfrm>
        </p:spPr>
        <p:txBody>
          <a:bodyPr>
            <a:normAutofit/>
          </a:bodyPr>
          <a:lstStyle/>
          <a:p>
            <a:r>
              <a:rPr lang="vi-VN" sz="1600"/>
              <a:t>Truy nhập private</a:t>
            </a:r>
          </a:p>
          <a:p>
            <a:r>
              <a:rPr lang="vi-VN" sz="1600"/>
              <a:t>Thực hiện hành vi qua giao diện</a:t>
            </a:r>
          </a:p>
          <a:p>
            <a:pPr marL="0" indent="0">
              <a:buNone/>
            </a:pPr>
            <a:endParaRPr lang="vi-VN" sz="1600"/>
          </a:p>
          <a:p>
            <a:endParaRPr lang="en-US" sz="1600"/>
          </a:p>
        </p:txBody>
      </p:sp>
      <p:sp>
        <p:nvSpPr>
          <p:cNvPr id="16" name="Rectangle 15">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920C666-DD7C-4072-9ECE-26BB3528962D}"/>
              </a:ext>
            </a:extLst>
          </p:cNvPr>
          <p:cNvPicPr>
            <a:picLocks noChangeAspect="1"/>
          </p:cNvPicPr>
          <p:nvPr/>
        </p:nvPicPr>
        <p:blipFill>
          <a:blip r:embed="rId3"/>
          <a:stretch>
            <a:fillRect/>
          </a:stretch>
        </p:blipFill>
        <p:spPr>
          <a:xfrm>
            <a:off x="4024358" y="2072640"/>
            <a:ext cx="7867620" cy="4402974"/>
          </a:xfrm>
          <a:prstGeom prst="rect">
            <a:avLst/>
          </a:prstGeom>
        </p:spPr>
      </p:pic>
    </p:spTree>
    <p:extLst>
      <p:ext uri="{BB962C8B-B14F-4D97-AF65-F5344CB8AC3E}">
        <p14:creationId xmlns:p14="http://schemas.microsoft.com/office/powerpoint/2010/main" val="20318978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1251678" y="1023257"/>
            <a:ext cx="10091236" cy="851260"/>
          </a:xfrm>
        </p:spPr>
        <p:txBody>
          <a:bodyPr>
            <a:normAutofit/>
          </a:bodyPr>
          <a:lstStyle/>
          <a:p>
            <a:r>
              <a:rPr lang="vi-VN" sz="3400">
                <a:latin typeface="Times New Roman" panose="02020603050405020304" pitchFamily="18" charset="0"/>
                <a:cs typeface="Times New Roman" panose="02020603050405020304" pitchFamily="18" charset="0"/>
              </a:rPr>
              <a:t>Kiến trúc vật lý</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347255"/>
          </a:xfrm>
        </p:spPr>
        <p:txBody>
          <a:bodyPr>
            <a:normAutofit/>
          </a:bodyPr>
          <a:lstStyle/>
          <a:p>
            <a:pPr marL="457200" lvl="1" indent="0">
              <a:lnSpc>
                <a:spcPct val="150000"/>
              </a:lnSpc>
              <a:buNone/>
            </a:pPr>
            <a:r>
              <a:rPr lang="vi-VN" sz="2000">
                <a:solidFill>
                  <a:srgbClr val="FF0000"/>
                </a:solidFill>
                <a:latin typeface="Times New Roman" panose="02020603050405020304" pitchFamily="18" charset="0"/>
                <a:cs typeface="Times New Roman" panose="02020603050405020304" pitchFamily="18" charset="0"/>
              </a:rPr>
              <a:t>Một số câu hỏi mà kiến trúc vật lý cần đáp ứng: </a:t>
            </a:r>
          </a:p>
          <a:p>
            <a:pPr lvl="1">
              <a:lnSpc>
                <a:spcPct val="150000"/>
              </a:lnSpc>
              <a:buFontTx/>
              <a:buChar char="-"/>
            </a:pPr>
            <a:r>
              <a:rPr lang="vi-VN" sz="2400">
                <a:latin typeface="Times New Roman" panose="02020603050405020304" pitchFamily="18" charset="0"/>
                <a:cs typeface="Times New Roman" panose="02020603050405020304" pitchFamily="18" charset="0"/>
              </a:rPr>
              <a:t>Hệ thống gồm có những máy tính và những thiết bị phần cứng nào và chúng được kết nối với nhau ntn?</a:t>
            </a:r>
          </a:p>
          <a:p>
            <a:pPr lvl="1">
              <a:lnSpc>
                <a:spcPct val="150000"/>
              </a:lnSpc>
              <a:buFontTx/>
              <a:buChar char="-"/>
            </a:pPr>
            <a:r>
              <a:rPr lang="vi-VN" sz="2400">
                <a:latin typeface="Times New Roman" panose="02020603050405020304" pitchFamily="18" charset="0"/>
                <a:cs typeface="Times New Roman" panose="02020603050405020304" pitchFamily="18" charset="0"/>
              </a:rPr>
              <a:t>Môi trường trong đó các bộ phận khác nhau của hệ thống chạy là gì?</a:t>
            </a:r>
          </a:p>
          <a:p>
            <a:pPr lvl="1">
              <a:lnSpc>
                <a:spcPct val="150000"/>
              </a:lnSpc>
              <a:buFontTx/>
              <a:buChar char="-"/>
            </a:pPr>
            <a:r>
              <a:rPr lang="vi-VN" sz="2400">
                <a:latin typeface="Times New Roman" panose="02020603050405020304" pitchFamily="18" charset="0"/>
                <a:cs typeface="Times New Roman" panose="02020603050405020304" pitchFamily="18" charset="0"/>
              </a:rPr>
              <a:t>Những thành phần nào được triển khai trên những máy nào?</a:t>
            </a:r>
          </a:p>
          <a:p>
            <a:pPr lvl="1">
              <a:lnSpc>
                <a:spcPct val="150000"/>
              </a:lnSpc>
              <a:buFontTx/>
              <a:buChar char="-"/>
            </a:pPr>
            <a:r>
              <a:rPr lang="vi-VN" sz="2400">
                <a:latin typeface="Times New Roman" panose="02020603050405020304" pitchFamily="18" charset="0"/>
                <a:cs typeface="Times New Roman" panose="02020603050405020304" pitchFamily="18" charset="0"/>
              </a:rPr>
              <a:t>Các file mã nguồn phụ thuộc với nhau ntn? Nếu 1 file thay đổi thì những file nào phải biên dịch lại?</a:t>
            </a:r>
          </a:p>
        </p:txBody>
      </p:sp>
    </p:spTree>
    <p:extLst>
      <p:ext uri="{BB962C8B-B14F-4D97-AF65-F5344CB8AC3E}">
        <p14:creationId xmlns:p14="http://schemas.microsoft.com/office/powerpoint/2010/main" val="17784528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1251678" y="1023257"/>
            <a:ext cx="10091236" cy="851260"/>
          </a:xfrm>
        </p:spPr>
        <p:txBody>
          <a:bodyPr>
            <a:normAutofit/>
          </a:bodyPr>
          <a:lstStyle/>
          <a:p>
            <a:r>
              <a:rPr lang="vi-VN" sz="3400">
                <a:latin typeface="Times New Roman" panose="02020603050405020304" pitchFamily="18" charset="0"/>
                <a:cs typeface="Times New Roman" panose="02020603050405020304" pitchFamily="18" charset="0"/>
              </a:rPr>
              <a:t>Kiến trúc vật lý</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347255"/>
          </a:xfrm>
        </p:spPr>
        <p:txBody>
          <a:bodyPr>
            <a:normAutofit/>
          </a:bodyPr>
          <a:lstStyle/>
          <a:p>
            <a:pPr marL="457200" lvl="1" indent="0">
              <a:lnSpc>
                <a:spcPct val="150000"/>
              </a:lnSpc>
              <a:buNone/>
            </a:pPr>
            <a:r>
              <a:rPr lang="vi-VN" sz="2000">
                <a:solidFill>
                  <a:srgbClr val="FF0000"/>
                </a:solidFill>
                <a:latin typeface="Times New Roman" panose="02020603050405020304" pitchFamily="18" charset="0"/>
                <a:cs typeface="Times New Roman" panose="02020603050405020304" pitchFamily="18" charset="0"/>
              </a:rPr>
              <a:t>Phần cứng có thể được chia thành: </a:t>
            </a:r>
          </a:p>
          <a:p>
            <a:pPr lvl="1">
              <a:lnSpc>
                <a:spcPct val="150000"/>
              </a:lnSpc>
              <a:buFontTx/>
              <a:buChar char="-"/>
            </a:pPr>
            <a:r>
              <a:rPr lang="vi-VN" sz="2400">
                <a:latin typeface="Times New Roman" panose="02020603050405020304" pitchFamily="18" charset="0"/>
                <a:cs typeface="Times New Roman" panose="02020603050405020304" pitchFamily="18" charset="0"/>
              </a:rPr>
              <a:t>Thiết bị: Tài nguyên tính toán về mặt vật lý để cho các thành phần phần mềm được triển khai?</a:t>
            </a:r>
          </a:p>
          <a:p>
            <a:pPr lvl="1">
              <a:lnSpc>
                <a:spcPct val="150000"/>
              </a:lnSpc>
              <a:buFontTx/>
              <a:buChar char="-"/>
            </a:pPr>
            <a:r>
              <a:rPr lang="vi-VN" sz="2400">
                <a:latin typeface="Times New Roman" panose="02020603050405020304" pitchFamily="18" charset="0"/>
                <a:cs typeface="Times New Roman" panose="02020603050405020304" pitchFamily="18" charset="0"/>
              </a:rPr>
              <a:t>Giao tiếp: kết nối giữa các bộ xử lý được mô tả bởi các phương tiện vật lý như cáp và giao thức phần mềm như TCP/IP</a:t>
            </a:r>
          </a:p>
          <a:p>
            <a:pPr lvl="1">
              <a:lnSpc>
                <a:spcPct val="150000"/>
              </a:lnSpc>
              <a:buFontTx/>
              <a:buChar char="-"/>
            </a:pPr>
            <a:r>
              <a:rPr lang="vi-VN" sz="2400">
                <a:latin typeface="Times New Roman" panose="02020603050405020304" pitchFamily="18" charset="0"/>
                <a:cs typeface="Times New Roman" panose="02020603050405020304" pitchFamily="18" charset="0"/>
              </a:rPr>
              <a:t>Môi trường thực thi: </a:t>
            </a:r>
          </a:p>
        </p:txBody>
      </p:sp>
    </p:spTree>
    <p:extLst>
      <p:ext uri="{BB962C8B-B14F-4D97-AF65-F5344CB8AC3E}">
        <p14:creationId xmlns:p14="http://schemas.microsoft.com/office/powerpoint/2010/main" val="26703883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1251678" y="1023257"/>
            <a:ext cx="10091236" cy="851260"/>
          </a:xfrm>
        </p:spPr>
        <p:txBody>
          <a:bodyPr>
            <a:normAutofit/>
          </a:bodyPr>
          <a:lstStyle/>
          <a:p>
            <a:r>
              <a:rPr lang="vi-VN" sz="3400">
                <a:latin typeface="Times New Roman" panose="02020603050405020304" pitchFamily="18" charset="0"/>
                <a:cs typeface="Times New Roman" panose="02020603050405020304" pitchFamily="18" charset="0"/>
              </a:rPr>
              <a:t>BÀI TẬP</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347255"/>
          </a:xfrm>
        </p:spPr>
        <p:txBody>
          <a:bodyPr>
            <a:normAutofit/>
          </a:bodyPr>
          <a:lstStyle/>
          <a:p>
            <a:pPr marL="457200" lvl="1" indent="0">
              <a:lnSpc>
                <a:spcPct val="150000"/>
              </a:lnSpc>
              <a:buNone/>
            </a:pPr>
            <a:r>
              <a:rPr lang="vi-VN" sz="2400">
                <a:latin typeface="Times New Roman" panose="02020603050405020304" pitchFamily="18" charset="0"/>
                <a:cs typeface="Times New Roman" panose="02020603050405020304" pitchFamily="18" charset="0"/>
              </a:rPr>
              <a:t>Biểu diễn các thành phần, triển khai và gói của hệ quản lý đăng ký học theo tín chỉ</a:t>
            </a:r>
          </a:p>
          <a:p>
            <a:pPr marL="457200" lvl="1" indent="0">
              <a:lnSpc>
                <a:spcPct val="150000"/>
              </a:lnSpc>
              <a:buNone/>
            </a:pPr>
            <a:r>
              <a:rPr lang="vi-VN" sz="2400">
                <a:latin typeface="Times New Roman" panose="02020603050405020304" pitchFamily="18" charset="0"/>
                <a:cs typeface="Times New Roman" panose="02020603050405020304" pitchFamily="18" charset="0"/>
              </a:rPr>
              <a:t>Biểu diễn các thành phần, triển khai và gói của hệ quản lý thư viện</a:t>
            </a:r>
          </a:p>
          <a:p>
            <a:pPr marL="457200" lvl="1" indent="0">
              <a:lnSpc>
                <a:spcPct val="150000"/>
              </a:lnSpc>
              <a:buNone/>
            </a:pPr>
            <a:r>
              <a:rPr lang="vi-VN" sz="2400">
                <a:latin typeface="Times New Roman" panose="02020603050405020304" pitchFamily="18" charset="0"/>
                <a:cs typeface="Times New Roman" panose="02020603050405020304" pitchFamily="18" charset="0"/>
              </a:rPr>
              <a:t>Biểu diễn các thành phần, triển khai và gói của quản lý bán sách online</a:t>
            </a:r>
          </a:p>
        </p:txBody>
      </p:sp>
    </p:spTree>
    <p:extLst>
      <p:ext uri="{BB962C8B-B14F-4D97-AF65-F5344CB8AC3E}">
        <p14:creationId xmlns:p14="http://schemas.microsoft.com/office/powerpoint/2010/main" val="6596879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01C9-378B-4D21-90FB-33091CA542BC}"/>
              </a:ext>
            </a:extLst>
          </p:cNvPr>
          <p:cNvSpPr>
            <a:spLocks noGrp="1"/>
          </p:cNvSpPr>
          <p:nvPr>
            <p:ph type="ctrTitle"/>
          </p:nvPr>
        </p:nvSpPr>
        <p:spPr/>
        <p:txBody>
          <a:bodyPr>
            <a:normAutofit/>
          </a:bodyPr>
          <a:lstStyle/>
          <a:p>
            <a:pPr algn="ctr"/>
            <a:r>
              <a:rPr lang="en-US" sz="4400" err="1">
                <a:latin typeface="Times New Roman" panose="02020603050405020304" pitchFamily="18" charset="0"/>
                <a:cs typeface="Times New Roman" panose="02020603050405020304" pitchFamily="18" charset="0"/>
              </a:rPr>
              <a:t>Chương</a:t>
            </a:r>
            <a:r>
              <a:rPr lang="en-US" sz="4400">
                <a:latin typeface="Times New Roman" panose="02020603050405020304" pitchFamily="18" charset="0"/>
                <a:cs typeface="Times New Roman" panose="02020603050405020304" pitchFamily="18" charset="0"/>
              </a:rPr>
              <a:t> </a:t>
            </a:r>
            <a:r>
              <a:rPr lang="vi-VN" sz="4400">
                <a:latin typeface="Times New Roman" panose="02020603050405020304" pitchFamily="18" charset="0"/>
                <a:cs typeface="Times New Roman" panose="02020603050405020304" pitchFamily="18" charset="0"/>
              </a:rPr>
              <a:t>4</a:t>
            </a:r>
            <a:r>
              <a:rPr lang="en-US" sz="4400">
                <a:latin typeface="Times New Roman" panose="02020603050405020304" pitchFamily="18" charset="0"/>
                <a:cs typeface="Times New Roman" panose="02020603050405020304" pitchFamily="18" charset="0"/>
              </a:rPr>
              <a:t>: </a:t>
            </a:r>
            <a:r>
              <a:rPr lang="vi-VN" sz="4400">
                <a:latin typeface="Times New Roman" panose="02020603050405020304" pitchFamily="18" charset="0"/>
                <a:cs typeface="Times New Roman" panose="02020603050405020304" pitchFamily="18" charset="0"/>
              </a:rPr>
              <a:t>kiến trúc phần mềm dựa trên thành phần</a:t>
            </a:r>
            <a:endParaRPr lang="en-US" sz="440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9D21E203-3AD5-403E-998D-BF918FE74BF6}"/>
              </a:ext>
            </a:extLst>
          </p:cNvPr>
          <p:cNvSpPr>
            <a:spLocks noGrp="1"/>
          </p:cNvSpPr>
          <p:nvPr>
            <p:ph type="subTitle" idx="1"/>
          </p:nvPr>
        </p:nvSpPr>
        <p:spPr>
          <a:xfrm>
            <a:off x="1078522" y="5493376"/>
            <a:ext cx="10895763" cy="1228100"/>
          </a:xfrm>
        </p:spPr>
        <p:txBody>
          <a:bodyPr>
            <a:normAutofit fontScale="85000" lnSpcReduction="20000"/>
          </a:bodyPr>
          <a:lstStyle/>
          <a:p>
            <a:pPr algn="l"/>
            <a:r>
              <a:rPr lang="vi-VN">
                <a:latin typeface="Times New Roman" panose="02020603050405020304" pitchFamily="18" charset="0"/>
                <a:cs typeface="Times New Roman" panose="02020603050405020304" pitchFamily="18" charset="0"/>
              </a:rPr>
              <a:t>Khái niệm thành phần</a:t>
            </a:r>
          </a:p>
          <a:p>
            <a:pPr algn="l"/>
            <a:r>
              <a:rPr lang="vi-VN">
                <a:latin typeface="Times New Roman" panose="02020603050405020304" pitchFamily="18" charset="0"/>
                <a:cs typeface="Times New Roman" panose="02020603050405020304" pitchFamily="18" charset="0"/>
              </a:rPr>
              <a:t>Mô hình thành phần phần mềm</a:t>
            </a:r>
          </a:p>
          <a:p>
            <a:pPr algn="l"/>
            <a:r>
              <a:rPr lang="vi-VN">
                <a:latin typeface="Times New Roman" panose="02020603050405020304" pitchFamily="18" charset="0"/>
                <a:cs typeface="Times New Roman" panose="02020603050405020304" pitchFamily="18" charset="0"/>
              </a:rPr>
              <a:t>Kiến trúc dựa trên thành phần</a:t>
            </a:r>
          </a:p>
          <a:p>
            <a:pPr algn="l"/>
            <a:r>
              <a:rPr lang="vi-VN">
                <a:latin typeface="Times New Roman" panose="02020603050405020304" pitchFamily="18" charset="0"/>
                <a:cs typeface="Times New Roman" panose="02020603050405020304" pitchFamily="18" charset="0"/>
              </a:rPr>
              <a:t>Biểu diễn uml cho kiến trúc dựa trên thành phần</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8568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0EED-1B27-4123-A683-93E8583C193D}"/>
              </a:ext>
            </a:extLst>
          </p:cNvPr>
          <p:cNvSpPr>
            <a:spLocks noGrp="1"/>
          </p:cNvSpPr>
          <p:nvPr>
            <p:ph type="title"/>
          </p:nvPr>
        </p:nvSpPr>
        <p:spPr>
          <a:xfrm>
            <a:off x="1141413" y="940526"/>
            <a:ext cx="9905998" cy="1156562"/>
          </a:xfrm>
        </p:spPr>
        <p:txBody>
          <a:bodyPr/>
          <a:lstStyle/>
          <a:p>
            <a:r>
              <a:rPr lang="en-US">
                <a:latin typeface="Times New Roman" panose="02020603050405020304" pitchFamily="18" charset="0"/>
                <a:cs typeface="Times New Roman" panose="02020603050405020304" pitchFamily="18" charset="0"/>
              </a:rPr>
              <a:t>1.1.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FD5364-E904-4F46-B622-CCAF40CC023F}"/>
              </a:ext>
            </a:extLst>
          </p:cNvPr>
          <p:cNvSpPr>
            <a:spLocks noGrp="1"/>
          </p:cNvSpPr>
          <p:nvPr>
            <p:ph idx="1"/>
          </p:nvPr>
        </p:nvSpPr>
        <p:spPr/>
        <p:txBody>
          <a:bodyPr/>
          <a:lstStyle/>
          <a:p>
            <a:pPr>
              <a:lnSpc>
                <a:spcPct val="150000"/>
              </a:lnSpc>
            </a:pP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gì</a:t>
            </a:r>
            <a:r>
              <a:rPr lang="en-US">
                <a:latin typeface="Times New Roman" panose="02020603050405020304" pitchFamily="18" charset="0"/>
                <a:cs typeface="Times New Roman" panose="02020603050405020304" pitchFamily="18" charset="0"/>
              </a:rPr>
              <a:t>?</a:t>
            </a:r>
          </a:p>
          <a:p>
            <a:pPr>
              <a:lnSpc>
                <a:spcPct val="150000"/>
              </a:lnSpc>
            </a:pPr>
            <a:endParaRPr lang="en-US">
              <a:latin typeface="Times New Roman" panose="02020603050405020304" pitchFamily="18" charset="0"/>
              <a:cs typeface="Times New Roman" panose="02020603050405020304" pitchFamily="18" charset="0"/>
            </a:endParaRPr>
          </a:p>
          <a:p>
            <a:pPr>
              <a:lnSpc>
                <a:spcPct val="150000"/>
              </a:lnSpc>
            </a:pP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gì</a:t>
            </a:r>
            <a:r>
              <a:rPr lang="en-US">
                <a:latin typeface="Times New Roman" panose="02020603050405020304" pitchFamily="18" charset="0"/>
                <a:cs typeface="Times New Roman" panose="02020603050405020304" pitchFamily="18" charset="0"/>
              </a:rPr>
              <a:t>?</a:t>
            </a:r>
          </a:p>
          <a:p>
            <a:pPr lvl="1">
              <a:lnSpc>
                <a:spcPct val="150000"/>
              </a:lnSpc>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72284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0594-4CB4-4A8A-99D7-0B9050A4025B}"/>
              </a:ext>
            </a:extLst>
          </p:cNvPr>
          <p:cNvSpPr>
            <a:spLocks noGrp="1"/>
          </p:cNvSpPr>
          <p:nvPr>
            <p:ph type="title"/>
          </p:nvPr>
        </p:nvSpPr>
        <p:spPr>
          <a:xfrm>
            <a:off x="1251678" y="382385"/>
            <a:ext cx="10178322" cy="913015"/>
          </a:xfrm>
        </p:spPr>
        <p:txBody>
          <a:bodyPr/>
          <a:lstStyle/>
          <a:p>
            <a:r>
              <a:rPr lang="en-US" b="1" err="1">
                <a:latin typeface="Times New Roman" panose="02020603050405020304" pitchFamily="18" charset="0"/>
                <a:cs typeface="Times New Roman" panose="02020603050405020304" pitchFamily="18" charset="0"/>
              </a:rPr>
              <a:t>Bài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tập</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nhóm</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lần</a:t>
            </a:r>
            <a:r>
              <a:rPr lang="en-US" b="1">
                <a:latin typeface="Times New Roman" panose="02020603050405020304" pitchFamily="18" charset="0"/>
                <a:cs typeface="Times New Roman" panose="02020603050405020304" pitchFamily="18" charset="0"/>
              </a:rPr>
              <a:t> 3</a:t>
            </a:r>
          </a:p>
        </p:txBody>
      </p:sp>
      <p:sp>
        <p:nvSpPr>
          <p:cNvPr id="3" name="Content Placeholder 2">
            <a:extLst>
              <a:ext uri="{FF2B5EF4-FFF2-40B4-BE49-F238E27FC236}">
                <a16:creationId xmlns:a16="http://schemas.microsoft.com/office/drawing/2014/main" id="{538847A2-345C-4B06-AB18-B38FD708280C}"/>
              </a:ext>
            </a:extLst>
          </p:cNvPr>
          <p:cNvSpPr>
            <a:spLocks noGrp="1"/>
          </p:cNvSpPr>
          <p:nvPr>
            <p:ph idx="1"/>
          </p:nvPr>
        </p:nvSpPr>
        <p:spPr>
          <a:xfrm>
            <a:off x="1251678" y="1175657"/>
            <a:ext cx="10178322" cy="5410200"/>
          </a:xfrm>
        </p:spPr>
        <p:txBody>
          <a:bodyPr>
            <a:normAutofit/>
          </a:bodyPr>
          <a:lstStyle/>
          <a:p>
            <a:r>
              <a:rPr lang="en-US">
                <a:latin typeface="Times New Roman" panose="02020603050405020304" pitchFamily="18" charset="0"/>
                <a:cs typeface="Times New Roman" panose="02020603050405020304" pitchFamily="18" charset="0"/>
              </a:rPr>
              <a:t>1. </a:t>
            </a:r>
            <a:r>
              <a:rPr lang="en-US" err="1">
                <a:latin typeface="Times New Roman" panose="02020603050405020304" pitchFamily="18" charset="0"/>
                <a:cs typeface="Times New Roman" panose="02020603050405020304" pitchFamily="18" charset="0"/>
              </a:rPr>
              <a:t>Trình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hướng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đặc</a:t>
            </a:r>
            <a:r>
              <a:rPr lang="en-US">
                <a:latin typeface="Times New Roman" panose="02020603050405020304" pitchFamily="18" charset="0"/>
                <a:cs typeface="Times New Roman" panose="02020603050405020304" pitchFamily="18" charset="0"/>
              </a:rPr>
              <a:t> điểm, </a:t>
            </a:r>
            <a:r>
              <a:rPr lang="en-US" err="1">
                <a:latin typeface="Times New Roman" panose="02020603050405020304" pitchFamily="18" charset="0"/>
                <a:cs typeface="Times New Roman" panose="02020603050405020304" pitchFamily="18" charset="0"/>
              </a:rPr>
              <a:t>cách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theo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tầng</a:t>
            </a:r>
            <a:r>
              <a:rPr lang="en-US">
                <a:latin typeface="Times New Roman" panose="02020603050405020304" pitchFamily="18" charset="0"/>
                <a:cs typeface="Times New Roman" panose="02020603050405020304" pitchFamily="18" charset="0"/>
              </a:rPr>
              <a:t>)</a:t>
            </a:r>
          </a:p>
          <a:p>
            <a:r>
              <a:rPr lang="en-US">
                <a:latin typeface="Times New Roman" panose="02020603050405020304" pitchFamily="18" charset="0"/>
                <a:cs typeface="Times New Roman" panose="02020603050405020304" pitchFamily="18" charset="0"/>
              </a:rPr>
              <a:t>II. </a:t>
            </a:r>
            <a:r>
              <a:rPr lang="en-US" err="1">
                <a:latin typeface="Times New Roman" panose="02020603050405020304" pitchFamily="18" charset="0"/>
                <a:cs typeface="Times New Roman" panose="02020603050405020304" pitchFamily="18" charset="0"/>
              </a:rPr>
              <a:t>Trình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về</a:t>
            </a:r>
            <a:r>
              <a:rPr lang="en-US">
                <a:latin typeface="Times New Roman" panose="02020603050405020304" pitchFamily="18" charset="0"/>
                <a:cs typeface="Times New Roman" panose="02020603050405020304" pitchFamily="18" charset="0"/>
              </a:rPr>
              <a:t> microservices</a:t>
            </a:r>
          </a:p>
          <a:p>
            <a:pPr lvl="1"/>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biệt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microservies</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monolith</a:t>
            </a:r>
          </a:p>
          <a:p>
            <a:pPr lvl="1"/>
            <a:r>
              <a:rPr lang="en-US">
                <a:latin typeface="Times New Roman" panose="02020603050405020304" pitchFamily="18" charset="0"/>
                <a:cs typeface="Times New Roman" panose="02020603050405020304" pitchFamily="18" charset="0"/>
              </a:rPr>
              <a:t>(Sau </a:t>
            </a:r>
            <a:r>
              <a:rPr lang="en-US" err="1">
                <a:latin typeface="Times New Roman" panose="02020603050405020304" pitchFamily="18" charset="0"/>
                <a:cs typeface="Times New Roman" panose="02020603050405020304" pitchFamily="18" charset="0"/>
              </a:rPr>
              <a:t>khi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hiểu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về</a:t>
            </a:r>
            <a:r>
              <a:rPr lang="en-US">
                <a:latin typeface="Times New Roman" panose="02020603050405020304" pitchFamily="18" charset="0"/>
                <a:cs typeface="Times New Roman" panose="02020603050405020304" pitchFamily="18" charset="0"/>
              </a:rPr>
              <a:t> microservices. </a:t>
            </a:r>
            <a:r>
              <a:rPr lang="en-US" err="1">
                <a:latin typeface="Times New Roman" panose="02020603050405020304" pitchFamily="18" charset="0"/>
                <a:cs typeface="Times New Roman" panose="02020603050405020304" pitchFamily="18" charset="0"/>
              </a:rPr>
              <a:t>Bạn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thấy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SOA. </a:t>
            </a:r>
            <a:r>
              <a:rPr lang="en-US" err="1">
                <a:latin typeface="Times New Roman" panose="02020603050405020304" pitchFamily="18" charset="0"/>
                <a:cs typeface="Times New Roman" panose="02020603050405020304" pitchFamily="18" charset="0"/>
              </a:rPr>
              <a:t>Vậy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biệt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SOA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microservices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gì</a:t>
            </a:r>
            <a:r>
              <a:rPr lang="en-US">
                <a:latin typeface="Times New Roman" panose="02020603050405020304" pitchFamily="18" charset="0"/>
                <a:cs typeface="Times New Roman" panose="02020603050405020304" pitchFamily="18" charset="0"/>
              </a:rPr>
              <a:t>?)</a:t>
            </a:r>
          </a:p>
          <a:p>
            <a:pPr lvl="1"/>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ưu</a:t>
            </a:r>
            <a:r>
              <a:rPr lang="en-US">
                <a:latin typeface="Times New Roman" panose="02020603050405020304" pitchFamily="18" charset="0"/>
                <a:cs typeface="Times New Roman" panose="02020603050405020304" pitchFamily="18" charset="0"/>
              </a:rPr>
              <a:t>/</a:t>
            </a:r>
            <a:r>
              <a:rPr lang="en-US" err="1">
                <a:latin typeface="Times New Roman" panose="02020603050405020304" pitchFamily="18" charset="0"/>
                <a:cs typeface="Times New Roman" panose="02020603050405020304" pitchFamily="18" charset="0"/>
              </a:rPr>
              <a:t>nhược</a:t>
            </a:r>
            <a:r>
              <a:rPr lang="en-US">
                <a:latin typeface="Times New Roman" panose="02020603050405020304" pitchFamily="18" charset="0"/>
                <a:cs typeface="Times New Roman" panose="02020603050405020304" pitchFamily="18" charset="0"/>
              </a:rPr>
              <a:t> điểm</a:t>
            </a:r>
          </a:p>
          <a:p>
            <a:pPr lvl="1"/>
            <a:r>
              <a:rPr lang="en-US" err="1">
                <a:latin typeface="Times New Roman" panose="02020603050405020304" pitchFamily="18" charset="0"/>
                <a:cs typeface="Times New Roman" panose="02020603050405020304" pitchFamily="18" charset="0"/>
              </a:rPr>
              <a:t>Làm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dữ</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microservices</a:t>
            </a:r>
          </a:p>
          <a:p>
            <a:pPr lvl="1"/>
            <a:r>
              <a:rPr lang="en-US">
                <a:latin typeface="Times New Roman" panose="02020603050405020304" pitchFamily="18" charset="0"/>
                <a:cs typeface="Times New Roman" panose="02020603050405020304" pitchFamily="18" charset="0"/>
              </a:rPr>
              <a:t>Giao </a:t>
            </a:r>
            <a:r>
              <a:rPr lang="en-US" err="1">
                <a:latin typeface="Times New Roman" panose="02020603050405020304" pitchFamily="18" charset="0"/>
                <a:cs typeface="Times New Roman" panose="02020603050405020304" pitchFamily="18" charset="0"/>
              </a:rPr>
              <a:t>tiếp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giữa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services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microservices </a:t>
            </a:r>
          </a:p>
          <a:p>
            <a:pPr marL="457200" lvl="1" indent="0">
              <a:buNone/>
            </a:pPr>
            <a:r>
              <a:rPr lang="en-US" err="1">
                <a:solidFill>
                  <a:srgbClr val="FF0000"/>
                </a:solidFill>
                <a:latin typeface="Times New Roman" panose="02020603050405020304" pitchFamily="18" charset="0"/>
                <a:cs typeface="Times New Roman" panose="02020603050405020304" pitchFamily="18" charset="0"/>
              </a:rPr>
              <a:t>Thời</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gian</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tìm</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hiểu</a:t>
            </a:r>
            <a:r>
              <a:rPr lang="en-US">
                <a:solidFill>
                  <a:srgbClr val="FF0000"/>
                </a:solidFill>
                <a:latin typeface="Times New Roman" panose="02020603050405020304" pitchFamily="18" charset="0"/>
                <a:cs typeface="Times New Roman" panose="02020603050405020304" pitchFamily="18" charset="0"/>
              </a:rPr>
              <a:t>: 1 </a:t>
            </a:r>
            <a:r>
              <a:rPr lang="en-US" err="1">
                <a:solidFill>
                  <a:srgbClr val="FF0000"/>
                </a:solidFill>
                <a:latin typeface="Times New Roman" panose="02020603050405020304" pitchFamily="18" charset="0"/>
                <a:cs typeface="Times New Roman" panose="02020603050405020304" pitchFamily="18" charset="0"/>
              </a:rPr>
              <a:t>tuần</a:t>
            </a:r>
            <a:endParaRPr lang="en-US">
              <a:solidFill>
                <a:srgbClr val="FF0000"/>
              </a:solidFill>
              <a:latin typeface="Times New Roman" panose="02020603050405020304" pitchFamily="18" charset="0"/>
              <a:cs typeface="Times New Roman" panose="02020603050405020304" pitchFamily="18" charset="0"/>
            </a:endParaRPr>
          </a:p>
          <a:p>
            <a:pPr marL="457200" lvl="1" indent="0">
              <a:buNone/>
            </a:pPr>
            <a:r>
              <a:rPr lang="en-US" err="1">
                <a:solidFill>
                  <a:srgbClr val="FF0000"/>
                </a:solidFill>
                <a:latin typeface="Times New Roman" panose="02020603050405020304" pitchFamily="18" charset="0"/>
                <a:cs typeface="Times New Roman" panose="02020603050405020304" pitchFamily="18" charset="0"/>
              </a:rPr>
              <a:t>Yêu</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cầu</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Các</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nhóm</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viết</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tiểu</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luận</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thu</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thập</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về</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yêu</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cầu</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Hạn</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nộp</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tối</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thứ</a:t>
            </a:r>
            <a:r>
              <a:rPr lang="en-US">
                <a:solidFill>
                  <a:srgbClr val="FF0000"/>
                </a:solidFill>
                <a:latin typeface="Times New Roman" panose="02020603050405020304" pitchFamily="18" charset="0"/>
                <a:cs typeface="Times New Roman" panose="02020603050405020304" pitchFamily="18" charset="0"/>
              </a:rPr>
              <a:t> 5 (20/05/2021)</a:t>
            </a:r>
          </a:p>
          <a:p>
            <a:pPr marL="457200" lvl="1" indent="0">
              <a:buNone/>
            </a:pPr>
            <a:r>
              <a:rPr lang="en-US" err="1">
                <a:solidFill>
                  <a:srgbClr val="FF0000"/>
                </a:solidFill>
                <a:latin typeface="Times New Roman" panose="02020603050405020304" pitchFamily="18" charset="0"/>
                <a:cs typeface="Times New Roman" panose="02020603050405020304" pitchFamily="18" charset="0"/>
              </a:rPr>
              <a:t>Thứ</a:t>
            </a:r>
            <a:r>
              <a:rPr lang="en-US">
                <a:solidFill>
                  <a:srgbClr val="FF0000"/>
                </a:solidFill>
                <a:latin typeface="Times New Roman" panose="02020603050405020304" pitchFamily="18" charset="0"/>
                <a:cs typeface="Times New Roman" panose="02020603050405020304" pitchFamily="18" charset="0"/>
              </a:rPr>
              <a:t> 6: </a:t>
            </a:r>
            <a:r>
              <a:rPr lang="en-US" err="1">
                <a:solidFill>
                  <a:srgbClr val="FF0000"/>
                </a:solidFill>
                <a:latin typeface="Times New Roman" panose="02020603050405020304" pitchFamily="18" charset="0"/>
                <a:cs typeface="Times New Roman" panose="02020603050405020304" pitchFamily="18" charset="0"/>
              </a:rPr>
              <a:t>Trình</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bày</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lại</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những</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phần</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đã</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tìm</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hiểu</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Trình</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bày</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bằng</a:t>
            </a:r>
            <a:r>
              <a:rPr lang="en-US">
                <a:solidFill>
                  <a:srgbClr val="FF0000"/>
                </a:solidFill>
                <a:latin typeface="Times New Roman" panose="02020603050405020304" pitchFamily="18" charset="0"/>
                <a:cs typeface="Times New Roman" panose="02020603050405020304" pitchFamily="18" charset="0"/>
              </a:rPr>
              <a:t> slide/</a:t>
            </a:r>
          </a:p>
          <a:p>
            <a:pPr marL="457200" lvl="1" indent="0">
              <a:buNone/>
            </a:pPr>
            <a:r>
              <a:rPr lang="en-US">
                <a:latin typeface="Times New Roman" panose="02020603050405020304" pitchFamily="18" charset="0"/>
                <a:cs typeface="Times New Roman" panose="02020603050405020304" pitchFamily="18" charset="0"/>
              </a:rPr>
              <a:t>Note: </a:t>
            </a:r>
            <a:r>
              <a:rPr lang="en-US" err="1">
                <a:latin typeface="Times New Roman" panose="02020603050405020304" pitchFamily="18" charset="0"/>
                <a:cs typeface="Times New Roman" panose="02020603050405020304" pitchFamily="18" charset="0"/>
              </a:rPr>
              <a:t>Nhóm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nếu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câu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hỏi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phía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dưới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đủ</a:t>
            </a:r>
            <a:r>
              <a:rPr lang="en-US">
                <a:latin typeface="Times New Roman" panose="02020603050405020304" pitchFamily="18" charset="0"/>
                <a:cs typeface="Times New Roman" panose="02020603050405020304" pitchFamily="18" charset="0"/>
              </a:rPr>
              <a:t> hay (</a:t>
            </a:r>
            <a:r>
              <a:rPr lang="en-US" err="1">
                <a:latin typeface="Times New Roman" panose="02020603050405020304" pitchFamily="18" charset="0"/>
                <a:cs typeface="Times New Roman" panose="02020603050405020304" pitchFamily="18" charset="0"/>
              </a:rPr>
              <a:t>Bạn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đưa</a:t>
            </a:r>
            <a:r>
              <a:rPr lang="en-US">
                <a:latin typeface="Times New Roman" panose="02020603050405020304" pitchFamily="18" charset="0"/>
                <a:cs typeface="Times New Roman" panose="02020603050405020304" pitchFamily="18" charset="0"/>
              </a:rPr>
              <a:t> ra </a:t>
            </a:r>
            <a:r>
              <a:rPr lang="en-US" err="1">
                <a:latin typeface="Times New Roman" panose="02020603050405020304" pitchFamily="18" charset="0"/>
                <a:cs typeface="Times New Roman" panose="02020603050405020304" pitchFamily="18" charset="0"/>
              </a:rPr>
              <a:t>câu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hỏi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 điểm)</a:t>
            </a:r>
          </a:p>
        </p:txBody>
      </p:sp>
    </p:spTree>
    <p:extLst>
      <p:ext uri="{BB962C8B-B14F-4D97-AF65-F5344CB8AC3E}">
        <p14:creationId xmlns:p14="http://schemas.microsoft.com/office/powerpoint/2010/main" val="2724026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0EED-1B27-4123-A683-93E8583C193D}"/>
              </a:ext>
            </a:extLst>
          </p:cNvPr>
          <p:cNvSpPr>
            <a:spLocks noGrp="1"/>
          </p:cNvSpPr>
          <p:nvPr>
            <p:ph type="title"/>
          </p:nvPr>
        </p:nvSpPr>
        <p:spPr>
          <a:xfrm>
            <a:off x="1141413" y="940526"/>
            <a:ext cx="9905998" cy="1156562"/>
          </a:xfrm>
        </p:spPr>
        <p:txBody>
          <a:bodyPr/>
          <a:lstStyle/>
          <a:p>
            <a:r>
              <a:rPr lang="en-US">
                <a:latin typeface="Times New Roman" panose="02020603050405020304" pitchFamily="18" charset="0"/>
                <a:cs typeface="Times New Roman" panose="02020603050405020304" pitchFamily="18" charset="0"/>
              </a:rPr>
              <a:t>1.1.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FD5364-E904-4F46-B622-CCAF40CC023F}"/>
              </a:ext>
            </a:extLst>
          </p:cNvPr>
          <p:cNvSpPr>
            <a:spLocks noGrp="1"/>
          </p:cNvSpPr>
          <p:nvPr>
            <p:ph idx="1"/>
          </p:nvPr>
        </p:nvSpPr>
        <p:spPr/>
        <p:txBody>
          <a:bodyPr>
            <a:normAutofit/>
          </a:bodyPr>
          <a:lstStyle/>
          <a:p>
            <a:pPr marL="0" indent="0">
              <a:lnSpc>
                <a:spcPct val="150000"/>
              </a:lnSpc>
              <a:buNone/>
            </a:pP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gì</a:t>
            </a:r>
            <a:r>
              <a:rPr lang="en-US">
                <a:latin typeface="Times New Roman" panose="02020603050405020304" pitchFamily="18" charset="0"/>
                <a:cs typeface="Times New Roman" panose="02020603050405020304" pitchFamily="18" charset="0"/>
              </a:rPr>
              <a:t>?</a:t>
            </a:r>
          </a:p>
          <a:p>
            <a:pPr marL="0" indent="0">
              <a:lnSpc>
                <a:spcPct val="150000"/>
              </a:lnSpc>
              <a:buNone/>
            </a:pP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vốn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tỷ</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kích</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cỡ</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của</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hệ</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số</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lượng</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thành</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cấu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kích</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cỡ</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và</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cấu</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trúc</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bên</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mỗi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tính</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chất</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phụ</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thuộc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giữa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i="1">
                <a:latin typeface="Times New Roman" panose="02020603050405020304" pitchFamily="18" charset="0"/>
                <a:cs typeface="Times New Roman" panose="02020603050405020304" pitchFamily="18" charset="0"/>
              </a:rPr>
              <a:t>(R. Taylor – 2010)</a:t>
            </a:r>
          </a:p>
          <a:p>
            <a:pPr marL="0" indent="0">
              <a:lnSpc>
                <a:spcPct val="150000"/>
              </a:lnSpc>
              <a:buNone/>
            </a:pPr>
            <a:r>
              <a:rPr lang="en-US" i="1">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40314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0EED-1B27-4123-A683-93E8583C193D}"/>
              </a:ext>
            </a:extLst>
          </p:cNvPr>
          <p:cNvSpPr>
            <a:spLocks noGrp="1"/>
          </p:cNvSpPr>
          <p:nvPr>
            <p:ph type="title"/>
          </p:nvPr>
        </p:nvSpPr>
        <p:spPr>
          <a:xfrm>
            <a:off x="1141413" y="940526"/>
            <a:ext cx="9905998" cy="1156562"/>
          </a:xfrm>
        </p:spPr>
        <p:txBody>
          <a:bodyPr/>
          <a:lstStyle/>
          <a:p>
            <a:r>
              <a:rPr lang="en-US">
                <a:latin typeface="Times New Roman" panose="02020603050405020304" pitchFamily="18" charset="0"/>
                <a:cs typeface="Times New Roman" panose="02020603050405020304" pitchFamily="18" charset="0"/>
              </a:rPr>
              <a:t>1.1.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FD5364-E904-4F46-B622-CCAF40CC023F}"/>
              </a:ext>
            </a:extLst>
          </p:cNvPr>
          <p:cNvSpPr>
            <a:spLocks noGrp="1"/>
          </p:cNvSpPr>
          <p:nvPr>
            <p:ph idx="1"/>
          </p:nvPr>
        </p:nvSpPr>
        <p:spPr>
          <a:xfrm>
            <a:off x="1141412" y="2249487"/>
            <a:ext cx="9905999" cy="4020684"/>
          </a:xfrm>
        </p:spPr>
        <p:txBody>
          <a:bodyPr>
            <a:normAutofit/>
          </a:bodyPr>
          <a:lstStyle/>
          <a:p>
            <a:pPr marL="0" indent="0">
              <a:lnSpc>
                <a:spcPct val="150000"/>
              </a:lnSpc>
              <a:buNone/>
            </a:pP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hưởng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a:t>
            </a:r>
          </a:p>
          <a:p>
            <a:pPr>
              <a:lnSpc>
                <a:spcPct val="150000"/>
              </a:lnSpc>
            </a:pP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yêu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cầu</a:t>
            </a:r>
            <a:endParaRPr lang="en-US">
              <a:latin typeface="Times New Roman" panose="02020603050405020304" pitchFamily="18" charset="0"/>
              <a:cs typeface="Times New Roman" panose="02020603050405020304" pitchFamily="18" charset="0"/>
            </a:endParaRPr>
          </a:p>
          <a:p>
            <a:pPr>
              <a:lnSpc>
                <a:spcPct val="150000"/>
              </a:lnSpc>
            </a:pP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thảo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người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dùng</a:t>
            </a:r>
            <a:endParaRPr lang="en-US">
              <a:latin typeface="Times New Roman" panose="02020603050405020304" pitchFamily="18" charset="0"/>
              <a:cs typeface="Times New Roman" panose="02020603050405020304" pitchFamily="18" charset="0"/>
            </a:endParaRPr>
          </a:p>
          <a:p>
            <a:pPr>
              <a:lnSpc>
                <a:spcPct val="150000"/>
              </a:lnSpc>
            </a:pP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endParaRPr lang="en-US">
              <a:latin typeface="Times New Roman" panose="02020603050405020304" pitchFamily="18" charset="0"/>
              <a:cs typeface="Times New Roman" panose="02020603050405020304" pitchFamily="18" charset="0"/>
            </a:endParaRPr>
          </a:p>
          <a:p>
            <a:pPr>
              <a:lnSpc>
                <a:spcPct val="150000"/>
              </a:lnSpc>
            </a:pP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chi </a:t>
            </a:r>
            <a:r>
              <a:rPr lang="en-US" err="1">
                <a:latin typeface="Times New Roman" panose="02020603050405020304" pitchFamily="18" charset="0"/>
                <a:cs typeface="Times New Roman" panose="02020603050405020304" pitchFamily="18" charset="0"/>
              </a:rPr>
              <a:t>tiết</a:t>
            </a:r>
            <a:endParaRPr lang="en-US">
              <a:latin typeface="Times New Roman" panose="02020603050405020304" pitchFamily="18" charset="0"/>
              <a:cs typeface="Times New Roman" panose="02020603050405020304" pitchFamily="18" charset="0"/>
            </a:endParaRPr>
          </a:p>
          <a:p>
            <a:pPr>
              <a:lnSpc>
                <a:spcPct val="150000"/>
              </a:lnSpc>
            </a:pPr>
            <a:r>
              <a:rPr lang="en-US" err="1">
                <a:latin typeface="Times New Roman" panose="02020603050405020304" pitchFamily="18" charset="0"/>
                <a:cs typeface="Times New Roman" panose="02020603050405020304" pitchFamily="18" charset="0"/>
              </a:rPr>
              <a:t>Tạo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nguồn</a:t>
            </a:r>
            <a:endParaRPr lang="en-US">
              <a:latin typeface="Times New Roman" panose="02020603050405020304" pitchFamily="18" charset="0"/>
              <a:cs typeface="Times New Roman" panose="02020603050405020304" pitchFamily="18" charset="0"/>
            </a:endParaRPr>
          </a:p>
          <a:p>
            <a:pPr>
              <a:lnSpc>
                <a:spcPct val="150000"/>
              </a:lnSpc>
            </a:pPr>
            <a:r>
              <a:rPr lang="en-US" err="1">
                <a:latin typeface="Times New Roman" panose="02020603050405020304" pitchFamily="18" charset="0"/>
                <a:cs typeface="Times New Roman" panose="02020603050405020304" pitchFamily="18" charset="0"/>
              </a:rPr>
              <a:t>Tích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hợp</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9606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0EED-1B27-4123-A683-93E8583C193D}"/>
              </a:ext>
            </a:extLst>
          </p:cNvPr>
          <p:cNvSpPr>
            <a:spLocks noGrp="1"/>
          </p:cNvSpPr>
          <p:nvPr>
            <p:ph type="title"/>
          </p:nvPr>
        </p:nvSpPr>
        <p:spPr>
          <a:xfrm>
            <a:off x="1141413" y="940526"/>
            <a:ext cx="9905998" cy="1156562"/>
          </a:xfrm>
        </p:spPr>
        <p:txBody>
          <a:bodyPr/>
          <a:lstStyle/>
          <a:p>
            <a:r>
              <a:rPr lang="en-US">
                <a:latin typeface="Times New Roman" panose="02020603050405020304" pitchFamily="18" charset="0"/>
                <a:cs typeface="Times New Roman" panose="02020603050405020304" pitchFamily="18" charset="0"/>
              </a:rPr>
              <a:t>1.1.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FD5364-E904-4F46-B622-CCAF40CC023F}"/>
              </a:ext>
            </a:extLst>
          </p:cNvPr>
          <p:cNvSpPr>
            <a:spLocks noGrp="1"/>
          </p:cNvSpPr>
          <p:nvPr>
            <p:ph idx="1"/>
          </p:nvPr>
        </p:nvSpPr>
        <p:spPr>
          <a:xfrm>
            <a:off x="1141412" y="2249487"/>
            <a:ext cx="9905999" cy="4020684"/>
          </a:xfrm>
        </p:spPr>
        <p:txBody>
          <a:bodyPr>
            <a:normAutofit/>
          </a:bodyPr>
          <a:lstStyle/>
          <a:p>
            <a:pPr>
              <a:lnSpc>
                <a:spcPct val="150000"/>
              </a:lnSpc>
              <a:buFont typeface="Wingdings" panose="05000000000000000000" pitchFamily="2" charset="2"/>
              <a:buChar char="è"/>
            </a:pPr>
            <a:r>
              <a:rPr lang="en-US" dirty="0" err="1">
                <a:latin typeface="Times New Roman" panose="02020603050405020304" pitchFamily="18" charset="0"/>
                <a:cs typeface="Times New Roman" panose="02020603050405020304" pitchFamily="18" charset="0"/>
                <a:sym typeface="Wingdings" panose="05000000000000000000" pitchFamily="2" charset="2"/>
              </a:rPr>
              <a:t>Toàn</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bộ</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công</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việc</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nhằm</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giảm</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độ</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phức</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tạp</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phần</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mềm</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xoay</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quanh</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việc</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làm</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sao</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tạo</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ra</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các</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thuật</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ngữ</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để</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thể</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hiện</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các</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khái</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niệm</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và</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các</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mối</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liên</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quan</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giữa</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các</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khái</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niệm</a:t>
            </a:r>
            <a:endParaRPr lang="en-US"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buFont typeface="Wingdings" panose="05000000000000000000" pitchFamily="2" charset="2"/>
              <a:buChar char="è"/>
            </a:pP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Đã</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đề</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xuất</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một</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số</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khái</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niệm</a:t>
            </a:r>
            <a:endParaRPr lang="en-US" dirty="0">
              <a:latin typeface="Times New Roman" panose="02020603050405020304" pitchFamily="18" charset="0"/>
              <a:cs typeface="Times New Roman" panose="02020603050405020304" pitchFamily="18" charset="0"/>
              <a:sym typeface="Wingdings" panose="05000000000000000000" pitchFamily="2" charset="2"/>
            </a:endParaRPr>
          </a:p>
          <a:p>
            <a:pPr lvl="1">
              <a:lnSpc>
                <a:spcPct val="150000"/>
              </a:lnSpc>
              <a:buFontTx/>
              <a:buChar char="-"/>
            </a:pP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Mẫu</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kiến</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trúc</a:t>
            </a:r>
            <a:r>
              <a:rPr lang="en-US" dirty="0">
                <a:latin typeface="Times New Roman" panose="02020603050405020304" pitchFamily="18" charset="0"/>
                <a:cs typeface="Times New Roman" panose="02020603050405020304" pitchFamily="18" charset="0"/>
                <a:sym typeface="Wingdings" panose="05000000000000000000" pitchFamily="2" charset="2"/>
              </a:rPr>
              <a:t>”  (architecture pattern)</a:t>
            </a:r>
          </a:p>
          <a:p>
            <a:pPr lvl="1">
              <a:lnSpc>
                <a:spcPct val="150000"/>
              </a:lnSpc>
              <a:buFontTx/>
              <a:buChar char="-"/>
            </a:pP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err="1">
                <a:latin typeface="Times New Roman" panose="02020603050405020304" pitchFamily="18" charset="0"/>
                <a:cs typeface="Times New Roman" panose="02020603050405020304" pitchFamily="18" charset="0"/>
                <a:sym typeface="Wingdings" panose="05000000000000000000" pitchFamily="2" charset="2"/>
              </a:rPr>
              <a:t>Mẫu</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thiết</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kế</a:t>
            </a:r>
            <a:r>
              <a:rPr lang="en-US" dirty="0">
                <a:latin typeface="Times New Roman" panose="02020603050405020304" pitchFamily="18" charset="0"/>
                <a:cs typeface="Times New Roman" panose="02020603050405020304" pitchFamily="18" charset="0"/>
                <a:sym typeface="Wingdings" panose="05000000000000000000" pitchFamily="2" charset="2"/>
              </a:rPr>
              <a:t>” (design pattern)</a:t>
            </a:r>
          </a:p>
          <a:p>
            <a:pPr lvl="1">
              <a:lnSpc>
                <a:spcPct val="150000"/>
              </a:lnSpc>
              <a:buFontTx/>
              <a:buChar char="-"/>
            </a:pP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err="1">
                <a:latin typeface="Times New Roman" panose="02020603050405020304" pitchFamily="18" charset="0"/>
                <a:cs typeface="Times New Roman" panose="02020603050405020304" pitchFamily="18" charset="0"/>
                <a:sym typeface="Wingdings" panose="05000000000000000000" pitchFamily="2" charset="2"/>
              </a:rPr>
              <a:t>Thành</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phần</a:t>
            </a:r>
            <a:r>
              <a:rPr lang="en-US" dirty="0">
                <a:latin typeface="Times New Roman" panose="02020603050405020304" pitchFamily="18" charset="0"/>
                <a:cs typeface="Times New Roman" panose="02020603050405020304" pitchFamily="18" charset="0"/>
                <a:sym typeface="Wingdings" panose="05000000000000000000" pitchFamily="2" charset="2"/>
              </a:rPr>
              <a:t>” (component)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2177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1.2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(SA)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645920"/>
            <a:ext cx="9905999" cy="4593561"/>
          </a:xfrm>
        </p:spPr>
        <p:txBody>
          <a:bodyPr>
            <a:normAutofit/>
          </a:bodyPr>
          <a:lstStyle/>
          <a:p>
            <a:pPr>
              <a:lnSpc>
                <a:spcPct val="150000"/>
              </a:lnSpc>
            </a:pPr>
            <a:r>
              <a:rPr lang="en-US" sz="2200">
                <a:latin typeface="Times New Roman" panose="02020603050405020304" pitchFamily="18" charset="0"/>
                <a:cs typeface="Times New Roman" panose="02020603050405020304" pitchFamily="18" charset="0"/>
              </a:rPr>
              <a:t>SA </a:t>
            </a:r>
            <a:r>
              <a:rPr lang="en-US" sz="2200" err="1">
                <a:latin typeface="Times New Roman" panose="02020603050405020304" pitchFamily="18" charset="0"/>
                <a:cs typeface="Times New Roman" panose="02020603050405020304" pitchFamily="18" charset="0"/>
              </a:rPr>
              <a:t>nhắm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gì</a:t>
            </a:r>
            <a:r>
              <a:rPr lang="en-US" sz="2200">
                <a:latin typeface="Times New Roman" panose="02020603050405020304" pitchFamily="18" charset="0"/>
                <a:cs typeface="Times New Roman" panose="02020603050405020304" pitchFamily="18" charset="0"/>
              </a:rPr>
              <a:t>?</a:t>
            </a:r>
          </a:p>
          <a:p>
            <a:pPr lvl="1">
              <a:lnSpc>
                <a:spcPct val="150000"/>
              </a:lnSpc>
            </a:pPr>
            <a:r>
              <a:rPr lang="en-US" sz="2200" err="1">
                <a:latin typeface="Times New Roman" panose="02020603050405020304" pitchFamily="18" charset="0"/>
                <a:cs typeface="Times New Roman" panose="02020603050405020304" pitchFamily="18" charset="0"/>
              </a:rPr>
              <a:t>Độ</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tạp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mềm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ngày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tăng</a:t>
            </a:r>
            <a:endParaRPr lang="en-US" sz="2200">
              <a:latin typeface="Times New Roman" panose="02020603050405020304" pitchFamily="18" charset="0"/>
              <a:cs typeface="Times New Roman" panose="02020603050405020304" pitchFamily="18" charset="0"/>
            </a:endParaRPr>
          </a:p>
          <a:p>
            <a:pPr lvl="1">
              <a:lnSpc>
                <a:spcPct val="150000"/>
              </a:lnSpc>
            </a:pPr>
            <a:r>
              <a:rPr lang="en-US" sz="2200">
                <a:latin typeface="Times New Roman" panose="02020603050405020304" pitchFamily="18" charset="0"/>
                <a:cs typeface="Times New Roman" panose="02020603050405020304" pitchFamily="18" charset="0"/>
              </a:rPr>
              <a:t>Chi </a:t>
            </a:r>
            <a:r>
              <a:rPr lang="en-US" sz="2200" err="1">
                <a:latin typeface="Times New Roman" panose="02020603050405020304" pitchFamily="18" charset="0"/>
                <a:cs typeface="Times New Roman" panose="02020603050405020304" pitchFamily="18" charset="0"/>
              </a:rPr>
              <a:t>phí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triển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mềm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lớn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trăm</a:t>
            </a:r>
            <a:r>
              <a:rPr lang="en-US" sz="2200">
                <a:latin typeface="Times New Roman" panose="02020603050405020304" pitchFamily="18" charset="0"/>
                <a:cs typeface="Times New Roman" panose="02020603050405020304" pitchFamily="18" charset="0"/>
              </a:rPr>
              <a:t> /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ngàn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nhân</a:t>
            </a:r>
            <a:endParaRPr lang="en-US" sz="2200">
              <a:latin typeface="Times New Roman" panose="02020603050405020304" pitchFamily="18" charset="0"/>
              <a:cs typeface="Times New Roman" panose="02020603050405020304" pitchFamily="18" charset="0"/>
            </a:endParaRPr>
          </a:p>
          <a:p>
            <a:pPr lvl="1">
              <a:lnSpc>
                <a:spcPct val="150000"/>
              </a:lnSpc>
            </a:pPr>
            <a:r>
              <a:rPr lang="en-US" sz="2200" err="1">
                <a:latin typeface="Times New Roman" panose="02020603050405020304" pitchFamily="18" charset="0"/>
                <a:cs typeface="Times New Roman" panose="02020603050405020304" pitchFamily="18" charset="0"/>
              </a:rPr>
              <a:t>Nhiều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thống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mềm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tạp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như</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tòa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chọc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trời</a:t>
            </a:r>
            <a:endParaRPr lang="en-US" sz="2200">
              <a:latin typeface="Times New Roman" panose="02020603050405020304" pitchFamily="18" charset="0"/>
              <a:cs typeface="Times New Roman" panose="02020603050405020304" pitchFamily="18" charset="0"/>
            </a:endParaRPr>
          </a:p>
          <a:p>
            <a:pPr lvl="1">
              <a:lnSpc>
                <a:spcPct val="150000"/>
              </a:lnSpc>
            </a:pPr>
            <a:r>
              <a:rPr lang="en-US" sz="2200" err="1">
                <a:latin typeface="Times New Roman" panose="02020603050405020304" pitchFamily="18" charset="0"/>
                <a:cs typeface="Times New Roman" panose="02020603050405020304" pitchFamily="18" charset="0"/>
              </a:rPr>
              <a:t>Thiết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mềm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vượt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về</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giải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thuật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cấu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dữ</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liệu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Thêm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số</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vấn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đề</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mới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về</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mềm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lớn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cấu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tổng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thống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mềm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xây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bảo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dưỡng</a:t>
            </a:r>
            <a:r>
              <a:rPr lang="en-US" sz="22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186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7558541"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endParaRPr lang="en-US" sz="320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Autofit/>
          </a:bodyPr>
          <a:lstStyle/>
          <a:p>
            <a:pPr marL="0" indent="0">
              <a:lnSpc>
                <a:spcPct val="110000"/>
              </a:lnSpc>
              <a:buNone/>
            </a:pPr>
            <a:r>
              <a:rPr lang="en-US" sz="2200" err="1">
                <a:latin typeface="Times New Roman" panose="02020603050405020304" pitchFamily="18" charset="0"/>
                <a:cs typeface="Times New Roman" panose="02020603050405020304" pitchFamily="18" charset="0"/>
              </a:rPr>
              <a:t>Giảng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viên</a:t>
            </a:r>
            <a:r>
              <a:rPr lang="en-US" sz="2200">
                <a:latin typeface="Times New Roman" panose="02020603050405020304" pitchFamily="18" charset="0"/>
                <a:cs typeface="Times New Roman" panose="02020603050405020304" pitchFamily="18" charset="0"/>
              </a:rPr>
              <a:t>:</a:t>
            </a:r>
          </a:p>
          <a:p>
            <a:pPr marL="0" indent="0">
              <a:lnSpc>
                <a:spcPct val="110000"/>
              </a:lnSpc>
              <a:buNone/>
            </a:pPr>
            <a:r>
              <a:rPr lang="en-US" sz="2200" err="1">
                <a:latin typeface="Times New Roman" panose="02020603050405020304" pitchFamily="18" charset="0"/>
                <a:cs typeface="Times New Roman" panose="02020603050405020304" pitchFamily="18" charset="0"/>
              </a:rPr>
              <a:t>Th.s</a:t>
            </a:r>
            <a:r>
              <a:rPr lang="en-US" sz="2200">
                <a:latin typeface="Times New Roman" panose="02020603050405020304" pitchFamily="18" charset="0"/>
                <a:cs typeface="Times New Roman" panose="02020603050405020304" pitchFamily="18" charset="0"/>
              </a:rPr>
              <a:t> Nguyễn Văn Cường</a:t>
            </a:r>
          </a:p>
          <a:p>
            <a:pPr marL="0" indent="0">
              <a:lnSpc>
                <a:spcPct val="110000"/>
              </a:lnSpc>
              <a:buNone/>
            </a:pPr>
            <a:endParaRPr lang="en-US" sz="2200">
              <a:latin typeface="Times New Roman" panose="02020603050405020304" pitchFamily="18" charset="0"/>
              <a:cs typeface="Times New Roman" panose="02020603050405020304" pitchFamily="18" charset="0"/>
            </a:endParaRPr>
          </a:p>
          <a:p>
            <a:pPr marL="0" indent="0">
              <a:lnSpc>
                <a:spcPct val="110000"/>
              </a:lnSpc>
              <a:buNone/>
            </a:pPr>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4"/>
              </a:rPr>
              <a:t>cuongnv90@utt.edu.vn</a:t>
            </a:r>
            <a:endParaRPr lang="en-US" sz="2200">
              <a:latin typeface="Times New Roman" panose="02020603050405020304" pitchFamily="18" charset="0"/>
              <a:cs typeface="Times New Roman" panose="02020603050405020304" pitchFamily="18" charset="0"/>
            </a:endParaRPr>
          </a:p>
          <a:p>
            <a:pPr marL="0" indent="0">
              <a:lnSpc>
                <a:spcPct val="110000"/>
              </a:lnSpc>
              <a:buNone/>
            </a:pPr>
            <a:endParaRPr lang="en-US" sz="2200">
              <a:latin typeface="Times New Roman" panose="02020603050405020304" pitchFamily="18" charset="0"/>
              <a:cs typeface="Times New Roman" panose="02020603050405020304" pitchFamily="18" charset="0"/>
            </a:endParaRPr>
          </a:p>
          <a:p>
            <a:pPr marL="0" indent="0">
              <a:lnSpc>
                <a:spcPct val="110000"/>
              </a:lnSpc>
              <a:buNone/>
            </a:pPr>
            <a:r>
              <a:rPr lang="en-US" sz="2200">
                <a:latin typeface="Times New Roman" panose="02020603050405020304" pitchFamily="18" charset="0"/>
                <a:cs typeface="Times New Roman" panose="02020603050405020304" pitchFamily="18" charset="0"/>
              </a:rPr>
              <a:t>SĐT: 0344.384.211</a:t>
            </a:r>
          </a:p>
          <a:p>
            <a:pPr marL="0" indent="0">
              <a:lnSpc>
                <a:spcPct val="110000"/>
              </a:lnSpc>
              <a:buNone/>
            </a:pPr>
            <a:r>
              <a:rPr lang="en-US" sz="2200">
                <a:latin typeface="Times New Roman" panose="02020603050405020304" pitchFamily="18" charset="0"/>
                <a:cs typeface="Times New Roman" panose="02020603050405020304" pitchFamily="18" charset="0"/>
              </a:rPr>
              <a:t>        0978.191.034 (</a:t>
            </a:r>
            <a:r>
              <a:rPr lang="en-US" sz="2200" err="1">
                <a:latin typeface="Times New Roman" panose="02020603050405020304" pitchFamily="18" charset="0"/>
                <a:cs typeface="Times New Roman" panose="02020603050405020304" pitchFamily="18" charset="0"/>
              </a:rPr>
              <a:t>Zalo</a:t>
            </a:r>
            <a:r>
              <a:rPr lang="en-US" sz="22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1.2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(SA)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a:lnSpc>
                <a:spcPct val="150000"/>
              </a:lnSpc>
            </a:pPr>
            <a:r>
              <a:rPr lang="en-US" sz="2200" err="1">
                <a:latin typeface="Times New Roman" panose="02020603050405020304" pitchFamily="18" charset="0"/>
                <a:cs typeface="Times New Roman" panose="02020603050405020304" pitchFamily="18" charset="0"/>
              </a:rPr>
              <a:t>Việc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xây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thống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mềm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thay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đổi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tiêu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chuẩn</a:t>
            </a:r>
            <a:r>
              <a:rPr lang="en-US" sz="2200">
                <a:latin typeface="Times New Roman" panose="02020603050405020304" pitchFamily="18" charset="0"/>
                <a:cs typeface="Times New Roman" panose="02020603050405020304" pitchFamily="18" charset="0"/>
              </a:rPr>
              <a:t> do:</a:t>
            </a:r>
          </a:p>
          <a:p>
            <a:pPr lvl="1">
              <a:lnSpc>
                <a:spcPct val="150000"/>
              </a:lnSpc>
            </a:pPr>
            <a:r>
              <a:rPr lang="en-US" sz="1800" err="1">
                <a:latin typeface="Times New Roman" panose="02020603050405020304" pitchFamily="18" charset="0"/>
                <a:cs typeface="Times New Roman" panose="02020603050405020304" pitchFamily="18" charset="0"/>
              </a:rPr>
              <a:t>Phần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cứng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máy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tính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cải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tiến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có</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mua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dễ</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dàng</a:t>
            </a:r>
            <a:endParaRPr lang="en-US" sz="1800">
              <a:latin typeface="Times New Roman" panose="02020603050405020304" pitchFamily="18" charset="0"/>
              <a:cs typeface="Times New Roman" panose="02020603050405020304" pitchFamily="18" charset="0"/>
            </a:endParaRPr>
          </a:p>
          <a:p>
            <a:pPr lvl="1">
              <a:lnSpc>
                <a:spcPct val="150000"/>
              </a:lnSpc>
            </a:pPr>
            <a:r>
              <a:rPr lang="en-US" sz="1800" err="1">
                <a:latin typeface="Times New Roman" panose="02020603050405020304" pitchFamily="18" charset="0"/>
                <a:cs typeface="Times New Roman" panose="02020603050405020304" pitchFamily="18" charset="0"/>
              </a:rPr>
              <a:t>Nhu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cầu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về</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mềm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ứng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dụng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bùng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nổ</a:t>
            </a:r>
            <a:endParaRPr lang="en-US" sz="1800">
              <a:latin typeface="Times New Roman" panose="02020603050405020304" pitchFamily="18" charset="0"/>
              <a:cs typeface="Times New Roman" panose="02020603050405020304" pitchFamily="18" charset="0"/>
            </a:endParaRPr>
          </a:p>
          <a:p>
            <a:pPr lvl="1">
              <a:lnSpc>
                <a:spcPct val="150000"/>
              </a:lnSpc>
            </a:pPr>
            <a:r>
              <a:rPr lang="en-US" sz="1800" err="1">
                <a:latin typeface="Times New Roman" panose="02020603050405020304" pitchFamily="18" charset="0"/>
                <a:cs typeface="Times New Roman" panose="02020603050405020304" pitchFamily="18" charset="0"/>
              </a:rPr>
              <a:t>Cách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thức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yêu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cầu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sản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phẩm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mới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việc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hiện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thực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mềm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nhanh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chóng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giá</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rẻ</a:t>
            </a:r>
            <a:endParaRPr lang="en-US" sz="1800">
              <a:latin typeface="Times New Roman" panose="02020603050405020304" pitchFamily="18" charset="0"/>
              <a:cs typeface="Times New Roman" panose="02020603050405020304" pitchFamily="18" charset="0"/>
            </a:endParaRPr>
          </a:p>
          <a:p>
            <a:pPr lvl="1">
              <a:lnSpc>
                <a:spcPct val="150000"/>
              </a:lnSpc>
            </a:pPr>
            <a:r>
              <a:rPr lang="en-US" sz="1800" err="1">
                <a:latin typeface="Times New Roman" panose="02020603050405020304" pitchFamily="18" charset="0"/>
                <a:cs typeface="Times New Roman" panose="02020603050405020304" pitchFamily="18" charset="0"/>
              </a:rPr>
              <a:t>Sản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phẩm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mềm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cũ</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nhát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vẫn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còn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dùng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thị</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trường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mềm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này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bày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nhiều</a:t>
            </a:r>
            <a:r>
              <a:rPr lang="en-US" sz="1800">
                <a:latin typeface="Times New Roman" panose="02020603050405020304" pitchFamily="18" charset="0"/>
                <a:cs typeface="Times New Roman" panose="02020603050405020304" pitchFamily="18" charset="0"/>
              </a:rPr>
              <a:t> điểm </a:t>
            </a:r>
            <a:r>
              <a:rPr lang="en-US" sz="1800" err="1">
                <a:latin typeface="Times New Roman" panose="02020603050405020304" pitchFamily="18" charset="0"/>
                <a:cs typeface="Times New Roman" panose="02020603050405020304" pitchFamily="18" charset="0"/>
              </a:rPr>
              <a:t>yếu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về</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chất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lượng</a:t>
            </a:r>
            <a:endParaRPr lang="en-US" sz="1800">
              <a:latin typeface="Times New Roman" panose="02020603050405020304" pitchFamily="18" charset="0"/>
              <a:cs typeface="Times New Roman" panose="02020603050405020304" pitchFamily="18" charset="0"/>
            </a:endParaRPr>
          </a:p>
          <a:p>
            <a:pPr lvl="1">
              <a:lnSpc>
                <a:spcPct val="150000"/>
              </a:lnSpc>
            </a:pPr>
            <a:r>
              <a:rPr lang="en-US" sz="1800" err="1">
                <a:latin typeface="Times New Roman" panose="02020603050405020304" pitchFamily="18" charset="0"/>
                <a:cs typeface="Times New Roman" panose="02020603050405020304" pitchFamily="18" charset="0"/>
              </a:rPr>
              <a:t>Tiêu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chuẩn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mới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của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xây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mềm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mềm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phải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có</a:t>
            </a:r>
            <a:r>
              <a:rPr lang="en-US" sz="1800">
                <a:latin typeface="Times New Roman" panose="02020603050405020304" pitchFamily="18" charset="0"/>
                <a:cs typeface="Times New Roman" panose="02020603050405020304" pitchFamily="18" charset="0"/>
              </a:rPr>
              <a:t> SA </a:t>
            </a:r>
            <a:r>
              <a:rPr lang="en-US" sz="1800" err="1">
                <a:latin typeface="Times New Roman" panose="02020603050405020304" pitchFamily="18" charset="0"/>
                <a:cs typeface="Times New Roman" panose="02020603050405020304" pitchFamily="18" charset="0"/>
              </a:rPr>
              <a:t>tốt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dễ</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hiểu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bởi</a:t>
            </a:r>
            <a:r>
              <a:rPr lang="en-US" sz="1800">
                <a:latin typeface="Times New Roman" panose="02020603050405020304" pitchFamily="18" charset="0"/>
                <a:cs typeface="Times New Roman" panose="02020603050405020304" pitchFamily="18" charset="0"/>
              </a:rPr>
              <a:t> </a:t>
            </a:r>
            <a:r>
              <a:rPr lang="en-US" sz="1800" u="sng" err="1">
                <a:latin typeface="Times New Roman" panose="02020603050405020304" pitchFamily="18" charset="0"/>
                <a:cs typeface="Times New Roman" panose="02020603050405020304" pitchFamily="18" charset="0"/>
              </a:rPr>
              <a:t>mọi</a:t>
            </a:r>
            <a:r>
              <a:rPr lang="en-US" sz="1800" u="sng">
                <a:latin typeface="Times New Roman" panose="02020603050405020304" pitchFamily="18" charset="0"/>
                <a:cs typeface="Times New Roman" panose="02020603050405020304" pitchFamily="18" charset="0"/>
              </a:rPr>
              <a:t> </a:t>
            </a:r>
            <a:r>
              <a:rPr lang="en-US" sz="1800" u="sng" err="1">
                <a:latin typeface="Times New Roman" panose="02020603050405020304" pitchFamily="18" charset="0"/>
                <a:cs typeface="Times New Roman" panose="02020603050405020304" pitchFamily="18" charset="0"/>
              </a:rPr>
              <a:t>người</a:t>
            </a:r>
            <a:endParaRPr lang="en-US" sz="1800"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75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1.2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(SA)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a:lnSpc>
                <a:spcPct val="150000"/>
              </a:lnSpc>
            </a:pPr>
            <a:r>
              <a:rPr lang="en-US" sz="2600" err="1">
                <a:latin typeface="Times New Roman" panose="02020603050405020304" pitchFamily="18" charset="0"/>
                <a:cs typeface="Times New Roman" panose="02020603050405020304" pitchFamily="18" charset="0"/>
                <a:sym typeface="Wingdings" panose="05000000000000000000" pitchFamily="2" charset="2"/>
              </a:rPr>
              <a:t>Định</a:t>
            </a:r>
            <a:r>
              <a:rPr lang="en-US" sz="2600">
                <a:latin typeface="Times New Roman" panose="02020603050405020304" pitchFamily="18" charset="0"/>
                <a:cs typeface="Times New Roman" panose="02020603050405020304" pitchFamily="18" charset="0"/>
                <a:sym typeface="Wingdings" panose="05000000000000000000" pitchFamily="2" charset="2"/>
              </a:rPr>
              <a:t> </a:t>
            </a:r>
            <a:r>
              <a:rPr lang="en-US" sz="2600" err="1">
                <a:latin typeface="Times New Roman" panose="02020603050405020304" pitchFamily="18" charset="0"/>
                <a:cs typeface="Times New Roman" panose="02020603050405020304" pitchFamily="18" charset="0"/>
                <a:sym typeface="Wingdings" panose="05000000000000000000" pitchFamily="2" charset="2"/>
              </a:rPr>
              <a:t>nghĩa</a:t>
            </a:r>
            <a:r>
              <a:rPr lang="en-US" sz="2600">
                <a:latin typeface="Times New Roman" panose="02020603050405020304" pitchFamily="18" charset="0"/>
                <a:cs typeface="Times New Roman" panose="02020603050405020304" pitchFamily="18" charset="0"/>
                <a:sym typeface="Wingdings" panose="05000000000000000000" pitchFamily="2" charset="2"/>
              </a:rPr>
              <a:t>: </a:t>
            </a:r>
          </a:p>
          <a:p>
            <a:pPr marL="0" indent="0">
              <a:lnSpc>
                <a:spcPct val="150000"/>
              </a:lnSpc>
              <a:buNone/>
            </a:pP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Kiến</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trúc</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phần</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mềm</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được</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hiểu</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là</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một</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quá</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trình</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xác</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định</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một</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giải</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pháp</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để</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đưa</a:t>
            </a:r>
            <a:r>
              <a:rPr lang="en-US">
                <a:latin typeface="Times New Roman" panose="02020603050405020304" pitchFamily="18" charset="0"/>
                <a:cs typeface="Times New Roman" panose="02020603050405020304" pitchFamily="18" charset="0"/>
                <a:sym typeface="Wingdings" panose="05000000000000000000" pitchFamily="2" charset="2"/>
              </a:rPr>
              <a:t> ra </a:t>
            </a:r>
            <a:r>
              <a:rPr lang="en-US" err="1">
                <a:latin typeface="Times New Roman" panose="02020603050405020304" pitchFamily="18" charset="0"/>
                <a:cs typeface="Times New Roman" panose="02020603050405020304" pitchFamily="18" charset="0"/>
                <a:sym typeface="Wingdings" panose="05000000000000000000" pitchFamily="2" charset="2"/>
              </a:rPr>
              <a:t>một</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cấu</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trúc</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thích</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hợp</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nhằm</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đáp</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ứng</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được</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các</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yêu</a:t>
            </a:r>
            <a:r>
              <a:rPr lang="en-US" u="sng">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cầu</a:t>
            </a:r>
            <a:r>
              <a:rPr lang="en-US" u="sng">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về</a:t>
            </a:r>
            <a:r>
              <a:rPr lang="en-US" u="sng">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kỹ</a:t>
            </a:r>
            <a:r>
              <a:rPr lang="en-US" u="sng">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thuật</a:t>
            </a:r>
            <a:r>
              <a:rPr lang="en-US" u="sng">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và</a:t>
            </a:r>
            <a:r>
              <a:rPr lang="en-US" u="sng">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hoạt</a:t>
            </a:r>
            <a:r>
              <a:rPr lang="en-US" u="sng">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động</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của</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một</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tổ</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chức</a:t>
            </a:r>
            <a:r>
              <a:rPr lang="en-US">
                <a:latin typeface="Times New Roman" panose="02020603050405020304" pitchFamily="18" charset="0"/>
                <a:cs typeface="Times New Roman" panose="02020603050405020304" pitchFamily="18" charset="0"/>
                <a:sym typeface="Wingdings" panose="05000000000000000000" pitchFamily="2" charset="2"/>
              </a:rPr>
              <a:t> hay </a:t>
            </a:r>
            <a:r>
              <a:rPr lang="en-US" err="1">
                <a:latin typeface="Times New Roman" panose="02020603050405020304" pitchFamily="18" charset="0"/>
                <a:cs typeface="Times New Roman" panose="02020603050405020304" pitchFamily="18" charset="0"/>
                <a:sym typeface="Wingdings" panose="05000000000000000000" pitchFamily="2" charset="2"/>
              </a:rPr>
              <a:t>doanh</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nghiệp</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đồng</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thời</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có</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thể</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tối</a:t>
            </a:r>
            <a:r>
              <a:rPr lang="en-US" u="sng">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ưu</a:t>
            </a:r>
            <a:r>
              <a:rPr lang="en-US" u="sng">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hóa</a:t>
            </a:r>
            <a:r>
              <a:rPr lang="en-US" u="sng">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về</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mặt</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hiệu</a:t>
            </a:r>
            <a:r>
              <a:rPr lang="en-US" u="sng">
                <a:latin typeface="Times New Roman" panose="02020603050405020304" pitchFamily="18" charset="0"/>
                <a:cs typeface="Times New Roman" panose="02020603050405020304" pitchFamily="18" charset="0"/>
                <a:sym typeface="Wingdings" panose="05000000000000000000" pitchFamily="2" charset="2"/>
              </a:rPr>
              <a:t> </a:t>
            </a:r>
            <a:r>
              <a:rPr lang="en-US" u="sng" err="1">
                <a:latin typeface="Times New Roman" panose="02020603050405020304" pitchFamily="18" charset="0"/>
                <a:cs typeface="Times New Roman" panose="02020603050405020304" pitchFamily="18" charset="0"/>
                <a:sym typeface="Wingdings" panose="05000000000000000000" pitchFamily="2" charset="2"/>
              </a:rPr>
              <a:t>năng</a:t>
            </a:r>
            <a:r>
              <a:rPr lang="en-US" u="sng">
                <a:latin typeface="Times New Roman" panose="02020603050405020304" pitchFamily="18" charset="0"/>
                <a:cs typeface="Times New Roman" panose="02020603050405020304" pitchFamily="18" charset="0"/>
                <a:sym typeface="Wingdings" panose="05000000000000000000" pitchFamily="2" charset="2"/>
              </a:rPr>
              <a:t>, an </a:t>
            </a:r>
            <a:r>
              <a:rPr lang="en-US" u="sng" err="1">
                <a:latin typeface="Times New Roman" panose="02020603050405020304" pitchFamily="18" charset="0"/>
                <a:cs typeface="Times New Roman" panose="02020603050405020304" pitchFamily="18" charset="0"/>
                <a:sym typeface="Wingdings" panose="05000000000000000000" pitchFamily="2" charset="2"/>
              </a:rPr>
              <a:t>toàn</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và</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khả</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năng</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quản</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ly</a:t>
            </a:r>
            <a:r>
              <a:rPr lang="en-US">
                <a:latin typeface="Times New Roman" panose="02020603050405020304" pitchFamily="18" charset="0"/>
                <a:cs typeface="Times New Roman" panose="02020603050405020304" pitchFamily="18" charset="0"/>
                <a:sym typeface="Wingdings" panose="05000000000000000000" pitchFamily="2" charset="2"/>
              </a:rPr>
              <a:t>”</a:t>
            </a:r>
          </a:p>
          <a:p>
            <a:pPr marL="0" indent="0">
              <a:lnSpc>
                <a:spcPct val="150000"/>
              </a:lnSpc>
              <a:buNone/>
            </a:pPr>
            <a:r>
              <a:rPr lang="en-US" sz="2200">
                <a:latin typeface="Times New Roman" panose="02020603050405020304" pitchFamily="18" charset="0"/>
                <a:cs typeface="Times New Roman" panose="02020603050405020304" pitchFamily="18" charset="0"/>
                <a:sym typeface="Wingdings" panose="05000000000000000000" pitchFamily="2" charset="2"/>
              </a:rPr>
              <a:t> </a:t>
            </a:r>
            <a:endParaRPr lang="en-US" sz="1800"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857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1.2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(SA)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fontScale="77500" lnSpcReduction="20000"/>
          </a:bodyPr>
          <a:lstStyle/>
          <a:p>
            <a:pPr>
              <a:lnSpc>
                <a:spcPct val="150000"/>
              </a:lnSpc>
            </a:pPr>
            <a:r>
              <a:rPr lang="en-US" sz="2600" err="1">
                <a:latin typeface="Times New Roman" panose="02020603050405020304" pitchFamily="18" charset="0"/>
                <a:cs typeface="Times New Roman" panose="02020603050405020304" pitchFamily="18" charset="0"/>
                <a:sym typeface="Wingdings" panose="05000000000000000000" pitchFamily="2" charset="2"/>
              </a:rPr>
              <a:t>Một</a:t>
            </a:r>
            <a:r>
              <a:rPr lang="en-US" sz="2600">
                <a:latin typeface="Times New Roman" panose="02020603050405020304" pitchFamily="18" charset="0"/>
                <a:cs typeface="Times New Roman" panose="02020603050405020304" pitchFamily="18" charset="0"/>
                <a:sym typeface="Wingdings" panose="05000000000000000000" pitchFamily="2" charset="2"/>
              </a:rPr>
              <a:t> </a:t>
            </a:r>
            <a:r>
              <a:rPr lang="en-US" sz="2600" err="1">
                <a:latin typeface="Times New Roman" panose="02020603050405020304" pitchFamily="18" charset="0"/>
                <a:cs typeface="Times New Roman" panose="02020603050405020304" pitchFamily="18" charset="0"/>
                <a:sym typeface="Wingdings" panose="05000000000000000000" pitchFamily="2" charset="2"/>
              </a:rPr>
              <a:t>số</a:t>
            </a:r>
            <a:r>
              <a:rPr lang="en-US" sz="2600">
                <a:latin typeface="Times New Roman" panose="02020603050405020304" pitchFamily="18" charset="0"/>
                <a:cs typeface="Times New Roman" panose="02020603050405020304" pitchFamily="18" charset="0"/>
                <a:sym typeface="Wingdings" panose="05000000000000000000" pitchFamily="2" charset="2"/>
              </a:rPr>
              <a:t> </a:t>
            </a:r>
            <a:r>
              <a:rPr lang="en-US" sz="2600" err="1">
                <a:latin typeface="Times New Roman" panose="02020603050405020304" pitchFamily="18" charset="0"/>
                <a:cs typeface="Times New Roman" panose="02020603050405020304" pitchFamily="18" charset="0"/>
                <a:sym typeface="Wingdings" panose="05000000000000000000" pitchFamily="2" charset="2"/>
              </a:rPr>
              <a:t>định</a:t>
            </a:r>
            <a:r>
              <a:rPr lang="en-US" sz="2600">
                <a:latin typeface="Times New Roman" panose="02020603050405020304" pitchFamily="18" charset="0"/>
                <a:cs typeface="Times New Roman" panose="02020603050405020304" pitchFamily="18" charset="0"/>
                <a:sym typeface="Wingdings" panose="05000000000000000000" pitchFamily="2" charset="2"/>
              </a:rPr>
              <a:t> </a:t>
            </a:r>
            <a:r>
              <a:rPr lang="en-US" sz="2600" err="1">
                <a:latin typeface="Times New Roman" panose="02020603050405020304" pitchFamily="18" charset="0"/>
                <a:cs typeface="Times New Roman" panose="02020603050405020304" pitchFamily="18" charset="0"/>
                <a:sym typeface="Wingdings" panose="05000000000000000000" pitchFamily="2" charset="2"/>
              </a:rPr>
              <a:t>nghĩa</a:t>
            </a:r>
            <a:r>
              <a:rPr lang="en-US" sz="2600">
                <a:latin typeface="Times New Roman" panose="02020603050405020304" pitchFamily="18" charset="0"/>
                <a:cs typeface="Times New Roman" panose="02020603050405020304" pitchFamily="18" charset="0"/>
                <a:sym typeface="Wingdings" panose="05000000000000000000" pitchFamily="2" charset="2"/>
              </a:rPr>
              <a:t> </a:t>
            </a:r>
            <a:r>
              <a:rPr lang="en-US" sz="2600" err="1">
                <a:latin typeface="Times New Roman" panose="02020603050405020304" pitchFamily="18" charset="0"/>
                <a:cs typeface="Times New Roman" panose="02020603050405020304" pitchFamily="18" charset="0"/>
                <a:sym typeface="Wingdings" panose="05000000000000000000" pitchFamily="2" charset="2"/>
              </a:rPr>
              <a:t>khác</a:t>
            </a:r>
            <a:r>
              <a:rPr lang="en-US" sz="2600">
                <a:latin typeface="Times New Roman" panose="02020603050405020304" pitchFamily="18" charset="0"/>
                <a:cs typeface="Times New Roman" panose="02020603050405020304" pitchFamily="18" charset="0"/>
                <a:sym typeface="Wingdings" panose="05000000000000000000" pitchFamily="2" charset="2"/>
              </a:rPr>
              <a:t>: </a:t>
            </a:r>
          </a:p>
          <a:p>
            <a:pPr marL="0" indent="0">
              <a:lnSpc>
                <a:spcPct val="170000"/>
              </a:lnSpc>
              <a:buNone/>
            </a:pPr>
            <a:r>
              <a:rPr lang="en-US" sz="3800">
                <a:latin typeface="Times New Roman" panose="02020603050405020304" pitchFamily="18" charset="0"/>
                <a:cs typeface="Times New Roman" panose="02020603050405020304" pitchFamily="18" charset="0"/>
                <a:sym typeface="Wingdings" panose="05000000000000000000" pitchFamily="2" charset="2"/>
              </a:rPr>
              <a:t>“</a:t>
            </a:r>
            <a:r>
              <a:rPr lang="en-US" sz="3800" err="1">
                <a:latin typeface="Times New Roman" panose="02020603050405020304" pitchFamily="18" charset="0"/>
                <a:cs typeface="Times New Roman" panose="02020603050405020304" pitchFamily="18" charset="0"/>
                <a:sym typeface="Wingdings" panose="05000000000000000000" pitchFamily="2" charset="2"/>
              </a:rPr>
              <a:t>Booch</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đã</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định</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nghĩa</a:t>
            </a:r>
            <a:r>
              <a:rPr lang="en-US" sz="3800">
                <a:latin typeface="Times New Roman" panose="02020603050405020304" pitchFamily="18" charset="0"/>
                <a:cs typeface="Times New Roman" panose="02020603050405020304" pitchFamily="18" charset="0"/>
                <a:sym typeface="Wingdings" panose="05000000000000000000" pitchFamily="2" charset="2"/>
              </a:rPr>
              <a:t> SA </a:t>
            </a:r>
            <a:r>
              <a:rPr lang="en-US" sz="3800" err="1">
                <a:latin typeface="Times New Roman" panose="02020603050405020304" pitchFamily="18" charset="0"/>
                <a:cs typeface="Times New Roman" panose="02020603050405020304" pitchFamily="18" charset="0"/>
                <a:sym typeface="Wingdings" panose="05000000000000000000" pitchFamily="2" charset="2"/>
              </a:rPr>
              <a:t>là</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một</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loạt</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các</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quyết</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định</a:t>
            </a:r>
            <a:r>
              <a:rPr lang="en-US" sz="3800">
                <a:latin typeface="Times New Roman" panose="02020603050405020304" pitchFamily="18" charset="0"/>
                <a:cs typeface="Times New Roman" panose="02020603050405020304" pitchFamily="18" charset="0"/>
                <a:sym typeface="Wingdings" panose="05000000000000000000" pitchFamily="2" charset="2"/>
              </a:rPr>
              <a:t> quan </a:t>
            </a:r>
            <a:r>
              <a:rPr lang="en-US" sz="3800" err="1">
                <a:latin typeface="Times New Roman" panose="02020603050405020304" pitchFamily="18" charset="0"/>
                <a:cs typeface="Times New Roman" panose="02020603050405020304" pitchFamily="18" charset="0"/>
                <a:sym typeface="Wingdings" panose="05000000000000000000" pitchFamily="2" charset="2"/>
              </a:rPr>
              <a:t>trọng</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về</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tổ</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chức</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một</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hệ</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thống</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phần</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mềm</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lựa</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chọn</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các</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thành</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phần</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của</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cấu</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trúc</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giao</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diện</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của</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hệ</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thống</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Xác</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định</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kiểu</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tương</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tác</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giữa</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các</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thành</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phần</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Xác</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định</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các</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yếu</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tố</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cơ</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bản</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cấu</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thành</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hệ</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thống</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Xác</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định</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kiểu</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kiến</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trúc</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hệ</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thống</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khả</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năng</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tái</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sử</a:t>
            </a:r>
            <a:r>
              <a:rPr lang="en-US" sz="3800">
                <a:latin typeface="Times New Roman" panose="02020603050405020304" pitchFamily="18" charset="0"/>
                <a:cs typeface="Times New Roman" panose="02020603050405020304" pitchFamily="18" charset="0"/>
                <a:sym typeface="Wingdings" panose="05000000000000000000" pitchFamily="2" charset="2"/>
              </a:rPr>
              <a:t> </a:t>
            </a:r>
            <a:r>
              <a:rPr lang="en-US" sz="3800" err="1">
                <a:latin typeface="Times New Roman" panose="02020603050405020304" pitchFamily="18" charset="0"/>
                <a:cs typeface="Times New Roman" panose="02020603050405020304" pitchFamily="18" charset="0"/>
                <a:sym typeface="Wingdings" panose="05000000000000000000" pitchFamily="2" charset="2"/>
              </a:rPr>
              <a:t>dụng</a:t>
            </a:r>
            <a:r>
              <a:rPr lang="en-US" sz="3800">
                <a:latin typeface="Times New Roman" panose="02020603050405020304" pitchFamily="18" charset="0"/>
                <a:cs typeface="Times New Roman" panose="02020603050405020304" pitchFamily="18" charset="0"/>
                <a:sym typeface="Wingdings" panose="05000000000000000000" pitchFamily="2" charset="2"/>
              </a:rPr>
              <a:t>”</a:t>
            </a:r>
          </a:p>
          <a:p>
            <a:pPr marL="0" indent="0">
              <a:lnSpc>
                <a:spcPct val="150000"/>
              </a:lnSpc>
              <a:buNone/>
            </a:pPr>
            <a:r>
              <a:rPr lang="en-US" sz="2200">
                <a:latin typeface="Times New Roman" panose="02020603050405020304" pitchFamily="18" charset="0"/>
                <a:cs typeface="Times New Roman" panose="02020603050405020304" pitchFamily="18" charset="0"/>
                <a:sym typeface="Wingdings" panose="05000000000000000000" pitchFamily="2" charset="2"/>
              </a:rPr>
              <a:t> </a:t>
            </a:r>
            <a:endParaRPr lang="en-US" sz="1800"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2009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1.2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(SA)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fontScale="92500" lnSpcReduction="10000"/>
          </a:bodyPr>
          <a:lstStyle/>
          <a:p>
            <a:pPr>
              <a:lnSpc>
                <a:spcPct val="150000"/>
              </a:lnSpc>
            </a:pPr>
            <a:r>
              <a:rPr lang="en-US" sz="2600" err="1">
                <a:latin typeface="Times New Roman" panose="02020603050405020304" pitchFamily="18" charset="0"/>
                <a:cs typeface="Times New Roman" panose="02020603050405020304" pitchFamily="18" charset="0"/>
                <a:sym typeface="Wingdings" panose="05000000000000000000" pitchFamily="2" charset="2"/>
              </a:rPr>
              <a:t>Một</a:t>
            </a:r>
            <a:r>
              <a:rPr lang="en-US" sz="2600">
                <a:latin typeface="Times New Roman" panose="02020603050405020304" pitchFamily="18" charset="0"/>
                <a:cs typeface="Times New Roman" panose="02020603050405020304" pitchFamily="18" charset="0"/>
                <a:sym typeface="Wingdings" panose="05000000000000000000" pitchFamily="2" charset="2"/>
              </a:rPr>
              <a:t> </a:t>
            </a:r>
            <a:r>
              <a:rPr lang="en-US" sz="2600" err="1">
                <a:latin typeface="Times New Roman" panose="02020603050405020304" pitchFamily="18" charset="0"/>
                <a:cs typeface="Times New Roman" panose="02020603050405020304" pitchFamily="18" charset="0"/>
                <a:sym typeface="Wingdings" panose="05000000000000000000" pitchFamily="2" charset="2"/>
              </a:rPr>
              <a:t>số</a:t>
            </a:r>
            <a:r>
              <a:rPr lang="en-US" sz="2600">
                <a:latin typeface="Times New Roman" panose="02020603050405020304" pitchFamily="18" charset="0"/>
                <a:cs typeface="Times New Roman" panose="02020603050405020304" pitchFamily="18" charset="0"/>
                <a:sym typeface="Wingdings" panose="05000000000000000000" pitchFamily="2" charset="2"/>
              </a:rPr>
              <a:t> </a:t>
            </a:r>
            <a:r>
              <a:rPr lang="en-US" sz="2600" err="1">
                <a:latin typeface="Times New Roman" panose="02020603050405020304" pitchFamily="18" charset="0"/>
                <a:cs typeface="Times New Roman" panose="02020603050405020304" pitchFamily="18" charset="0"/>
                <a:sym typeface="Wingdings" panose="05000000000000000000" pitchFamily="2" charset="2"/>
              </a:rPr>
              <a:t>định</a:t>
            </a:r>
            <a:r>
              <a:rPr lang="en-US" sz="2600">
                <a:latin typeface="Times New Roman" panose="02020603050405020304" pitchFamily="18" charset="0"/>
                <a:cs typeface="Times New Roman" panose="02020603050405020304" pitchFamily="18" charset="0"/>
                <a:sym typeface="Wingdings" panose="05000000000000000000" pitchFamily="2" charset="2"/>
              </a:rPr>
              <a:t> </a:t>
            </a:r>
            <a:r>
              <a:rPr lang="en-US" sz="2600" err="1">
                <a:latin typeface="Times New Roman" panose="02020603050405020304" pitchFamily="18" charset="0"/>
                <a:cs typeface="Times New Roman" panose="02020603050405020304" pitchFamily="18" charset="0"/>
                <a:sym typeface="Wingdings" panose="05000000000000000000" pitchFamily="2" charset="2"/>
              </a:rPr>
              <a:t>nghĩa</a:t>
            </a:r>
            <a:r>
              <a:rPr lang="en-US" sz="2600">
                <a:latin typeface="Times New Roman" panose="02020603050405020304" pitchFamily="18" charset="0"/>
                <a:cs typeface="Times New Roman" panose="02020603050405020304" pitchFamily="18" charset="0"/>
                <a:sym typeface="Wingdings" panose="05000000000000000000" pitchFamily="2" charset="2"/>
              </a:rPr>
              <a:t> </a:t>
            </a:r>
            <a:r>
              <a:rPr lang="en-US" sz="2600" err="1">
                <a:latin typeface="Times New Roman" panose="02020603050405020304" pitchFamily="18" charset="0"/>
                <a:cs typeface="Times New Roman" panose="02020603050405020304" pitchFamily="18" charset="0"/>
                <a:sym typeface="Wingdings" panose="05000000000000000000" pitchFamily="2" charset="2"/>
              </a:rPr>
              <a:t>khác</a:t>
            </a:r>
            <a:r>
              <a:rPr lang="en-US" sz="2600">
                <a:latin typeface="Times New Roman" panose="02020603050405020304" pitchFamily="18" charset="0"/>
                <a:cs typeface="Times New Roman" panose="02020603050405020304" pitchFamily="18" charset="0"/>
                <a:sym typeface="Wingdings" panose="05000000000000000000" pitchFamily="2" charset="2"/>
              </a:rPr>
              <a:t>: </a:t>
            </a:r>
          </a:p>
          <a:p>
            <a:pPr marL="0" indent="0">
              <a:lnSpc>
                <a:spcPct val="150000"/>
              </a:lnSpc>
              <a:buNone/>
            </a:pPr>
            <a:r>
              <a:rPr lang="en-US" sz="3200">
                <a:latin typeface="Times New Roman" panose="02020603050405020304" pitchFamily="18" charset="0"/>
                <a:cs typeface="Times New Roman" panose="02020603050405020304" pitchFamily="18" charset="0"/>
                <a:sym typeface="Wingdings" panose="05000000000000000000" pitchFamily="2" charset="2"/>
              </a:rPr>
              <a:t>“Martin Fowler </a:t>
            </a:r>
            <a:r>
              <a:rPr lang="en-US" sz="3200" err="1">
                <a:latin typeface="Times New Roman" panose="02020603050405020304" pitchFamily="18" charset="0"/>
                <a:cs typeface="Times New Roman" panose="02020603050405020304" pitchFamily="18" charset="0"/>
                <a:sym typeface="Wingdings" panose="05000000000000000000" pitchFamily="2" charset="2"/>
              </a:rPr>
              <a:t>cũng</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đã</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chỉ</a:t>
            </a:r>
            <a:r>
              <a:rPr lang="en-US" sz="3200">
                <a:latin typeface="Times New Roman" panose="02020603050405020304" pitchFamily="18" charset="0"/>
                <a:cs typeface="Times New Roman" panose="02020603050405020304" pitchFamily="18" charset="0"/>
                <a:sym typeface="Wingdings" panose="05000000000000000000" pitchFamily="2" charset="2"/>
              </a:rPr>
              <a:t> ra </a:t>
            </a:r>
            <a:r>
              <a:rPr lang="en-US" sz="3200" err="1">
                <a:latin typeface="Times New Roman" panose="02020603050405020304" pitchFamily="18" charset="0"/>
                <a:cs typeface="Times New Roman" panose="02020603050405020304" pitchFamily="18" charset="0"/>
                <a:sym typeface="Wingdings" panose="05000000000000000000" pitchFamily="2" charset="2"/>
              </a:rPr>
              <a:t>một</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số</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chủ</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đề</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phổ</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biến</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khi</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giải</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thích</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về</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kiến</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trúc</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như</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sau</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việc</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phân</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rã</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hệ</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thống</a:t>
            </a:r>
            <a:r>
              <a:rPr lang="en-US" sz="3200">
                <a:latin typeface="Times New Roman" panose="02020603050405020304" pitchFamily="18" charset="0"/>
                <a:cs typeface="Times New Roman" panose="02020603050405020304" pitchFamily="18" charset="0"/>
                <a:sym typeface="Wingdings" panose="05000000000000000000" pitchFamily="2" charset="2"/>
              </a:rPr>
              <a:t> ở </a:t>
            </a:r>
            <a:r>
              <a:rPr lang="en-US" sz="3200" err="1">
                <a:latin typeface="Times New Roman" panose="02020603050405020304" pitchFamily="18" charset="0"/>
                <a:cs typeface="Times New Roman" panose="02020603050405020304" pitchFamily="18" charset="0"/>
                <a:sym typeface="Wingdings" panose="05000000000000000000" pitchFamily="2" charset="2"/>
              </a:rPr>
              <a:t>mức</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cao</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thành</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các</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bộ</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phận</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những</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quyết</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định</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khó</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thay</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đổi</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nhiều</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kiến</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trúc</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trong</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hệ</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thống</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cái</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gì</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có</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thể</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thay</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đổi</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trong</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vòng</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đời</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của</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hệ</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thống</a:t>
            </a:r>
            <a:r>
              <a:rPr lang="en-US" sz="3200">
                <a:latin typeface="Times New Roman" panose="02020603050405020304" pitchFamily="18" charset="0"/>
                <a:cs typeface="Times New Roman" panose="02020603050405020304" pitchFamily="18" charset="0"/>
                <a:sym typeface="Wingdings" panose="05000000000000000000" pitchFamily="2" charset="2"/>
              </a:rPr>
              <a:t>”</a:t>
            </a:r>
          </a:p>
          <a:p>
            <a:pPr marL="0" indent="0">
              <a:lnSpc>
                <a:spcPct val="150000"/>
              </a:lnSpc>
              <a:buNone/>
            </a:pPr>
            <a:r>
              <a:rPr lang="en-US" sz="2200">
                <a:latin typeface="Times New Roman" panose="02020603050405020304" pitchFamily="18" charset="0"/>
                <a:cs typeface="Times New Roman" panose="02020603050405020304" pitchFamily="18" charset="0"/>
                <a:sym typeface="Wingdings" panose="05000000000000000000" pitchFamily="2" charset="2"/>
              </a:rPr>
              <a:t> </a:t>
            </a:r>
            <a:endParaRPr lang="en-US" sz="1800"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6489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1.2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(SA)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lnSpcReduction="10000"/>
          </a:bodyPr>
          <a:lstStyle/>
          <a:p>
            <a:pPr>
              <a:lnSpc>
                <a:spcPct val="150000"/>
              </a:lnSpc>
            </a:pPr>
            <a:r>
              <a:rPr lang="en-US" sz="3200" err="1">
                <a:latin typeface="Times New Roman" panose="02020603050405020304" pitchFamily="18" charset="0"/>
                <a:cs typeface="Times New Roman" panose="02020603050405020304" pitchFamily="18" charset="0"/>
                <a:sym typeface="Wingdings" panose="05000000000000000000" pitchFamily="2" charset="2"/>
              </a:rPr>
              <a:t>Một</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số</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định</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nghĩa</a:t>
            </a:r>
            <a:r>
              <a:rPr lang="en-US" sz="3200">
                <a:latin typeface="Times New Roman" panose="02020603050405020304" pitchFamily="18" charset="0"/>
                <a:cs typeface="Times New Roman" panose="02020603050405020304" pitchFamily="18" charset="0"/>
                <a:sym typeface="Wingdings" panose="05000000000000000000" pitchFamily="2" charset="2"/>
              </a:rPr>
              <a:t> </a:t>
            </a:r>
            <a:r>
              <a:rPr lang="en-US" sz="3200" err="1">
                <a:latin typeface="Times New Roman" panose="02020603050405020304" pitchFamily="18" charset="0"/>
                <a:cs typeface="Times New Roman" panose="02020603050405020304" pitchFamily="18" charset="0"/>
                <a:sym typeface="Wingdings" panose="05000000000000000000" pitchFamily="2" charset="2"/>
              </a:rPr>
              <a:t>khác</a:t>
            </a:r>
            <a:r>
              <a:rPr lang="en-US" sz="3200">
                <a:latin typeface="Times New Roman" panose="02020603050405020304" pitchFamily="18" charset="0"/>
                <a:cs typeface="Times New Roman" panose="02020603050405020304" pitchFamily="18" charset="0"/>
                <a:sym typeface="Wingdings" panose="05000000000000000000" pitchFamily="2" charset="2"/>
              </a:rPr>
              <a:t>: </a:t>
            </a:r>
          </a:p>
          <a:p>
            <a:pPr marL="0" indent="0">
              <a:lnSpc>
                <a:spcPct val="150000"/>
              </a:lnSpc>
              <a:buNone/>
            </a:pPr>
            <a:r>
              <a:rPr lang="en-US" sz="2800">
                <a:latin typeface="Times New Roman" panose="02020603050405020304" pitchFamily="18" charset="0"/>
                <a:cs typeface="Times New Roman" panose="02020603050405020304" pitchFamily="18" charset="0"/>
                <a:sym typeface="Wingdings" panose="05000000000000000000" pitchFamily="2" charset="2"/>
              </a:rPr>
              <a:t>“Bass et al. </a:t>
            </a:r>
            <a:r>
              <a:rPr lang="en-US" sz="2800" err="1">
                <a:latin typeface="Times New Roman" panose="02020603050405020304" pitchFamily="18" charset="0"/>
                <a:cs typeface="Times New Roman" panose="02020603050405020304" pitchFamily="18" charset="0"/>
                <a:sym typeface="Wingdings" panose="05000000000000000000" pitchFamily="2" charset="2"/>
              </a:rPr>
              <a:t>đã</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định</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nghĩa</a:t>
            </a:r>
            <a:r>
              <a:rPr lang="en-US" sz="2800">
                <a:latin typeface="Times New Roman" panose="02020603050405020304" pitchFamily="18" charset="0"/>
                <a:cs typeface="Times New Roman" panose="02020603050405020304" pitchFamily="18" charset="0"/>
                <a:sym typeface="Wingdings" panose="05000000000000000000" pitchFamily="2" charset="2"/>
              </a:rPr>
              <a:t> SA </a:t>
            </a:r>
            <a:r>
              <a:rPr lang="en-US" sz="2800" err="1">
                <a:latin typeface="Times New Roman" panose="02020603050405020304" pitchFamily="18" charset="0"/>
                <a:cs typeface="Times New Roman" panose="02020603050405020304" pitchFamily="18" charset="0"/>
                <a:sym typeface="Wingdings" panose="05000000000000000000" pitchFamily="2" charset="2"/>
              </a:rPr>
              <a:t>là</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một</a:t>
            </a:r>
            <a:r>
              <a:rPr lang="en-US" sz="2800">
                <a:latin typeface="Times New Roman" panose="02020603050405020304" pitchFamily="18" charset="0"/>
                <a:cs typeface="Times New Roman" panose="02020603050405020304" pitchFamily="18" charset="0"/>
                <a:sym typeface="Wingdings" panose="05000000000000000000" pitchFamily="2" charset="2"/>
              </a:rPr>
              <a:t> hay </a:t>
            </a:r>
            <a:r>
              <a:rPr lang="en-US" sz="2800" err="1">
                <a:latin typeface="Times New Roman" panose="02020603050405020304" pitchFamily="18" charset="0"/>
                <a:cs typeface="Times New Roman" panose="02020603050405020304" pitchFamily="18" charset="0"/>
                <a:sym typeface="Wingdings" panose="05000000000000000000" pitchFamily="2" charset="2"/>
              </a:rPr>
              <a:t>nhiều</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cấu</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trúc</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của</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hệ</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thống</a:t>
            </a:r>
            <a:r>
              <a:rPr lang="en-US" sz="2800">
                <a:latin typeface="Times New Roman" panose="02020603050405020304" pitchFamily="18" charset="0"/>
                <a:cs typeface="Times New Roman" panose="02020603050405020304" pitchFamily="18" charset="0"/>
                <a:sym typeface="Wingdings" panose="05000000000000000000" pitchFamily="2" charset="2"/>
              </a:rPr>
              <a:t> bao </a:t>
            </a:r>
            <a:r>
              <a:rPr lang="en-US" sz="2800" err="1">
                <a:latin typeface="Times New Roman" panose="02020603050405020304" pitchFamily="18" charset="0"/>
                <a:cs typeface="Times New Roman" panose="02020603050405020304" pitchFamily="18" charset="0"/>
                <a:sym typeface="Wingdings" panose="05000000000000000000" pitchFamily="2" charset="2"/>
              </a:rPr>
              <a:t>gồm</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các</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thành</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phần</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phần</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mềm</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và</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các</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mỗi</a:t>
            </a:r>
            <a:r>
              <a:rPr lang="en-US" sz="2800">
                <a:latin typeface="Times New Roman" panose="02020603050405020304" pitchFamily="18" charset="0"/>
                <a:cs typeface="Times New Roman" panose="02020603050405020304" pitchFamily="18" charset="0"/>
                <a:sym typeface="Wingdings" panose="05000000000000000000" pitchFamily="2" charset="2"/>
              </a:rPr>
              <a:t> quan </a:t>
            </a:r>
            <a:r>
              <a:rPr lang="en-US" sz="2800" err="1">
                <a:latin typeface="Times New Roman" panose="02020603050405020304" pitchFamily="18" charset="0"/>
                <a:cs typeface="Times New Roman" panose="02020603050405020304" pitchFamily="18" charset="0"/>
                <a:sym typeface="Wingdings" panose="05000000000000000000" pitchFamily="2" charset="2"/>
              </a:rPr>
              <a:t>hệ</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giữa</a:t>
            </a:r>
            <a:r>
              <a:rPr lang="en-US" sz="2800">
                <a:latin typeface="Times New Roman" panose="02020603050405020304" pitchFamily="18" charset="0"/>
                <a:cs typeface="Times New Roman" panose="02020603050405020304" pitchFamily="18" charset="0"/>
                <a:sym typeface="Wingdings" panose="05000000000000000000" pitchFamily="2" charset="2"/>
              </a:rPr>
              <a:t> </a:t>
            </a:r>
            <a:r>
              <a:rPr lang="en-US" sz="2800" err="1">
                <a:latin typeface="Times New Roman" panose="02020603050405020304" pitchFamily="18" charset="0"/>
                <a:cs typeface="Times New Roman" panose="02020603050405020304" pitchFamily="18" charset="0"/>
                <a:sym typeface="Wingdings" panose="05000000000000000000" pitchFamily="2" charset="2"/>
              </a:rPr>
              <a:t>chúng</a:t>
            </a:r>
            <a:r>
              <a:rPr lang="en-US" sz="2800">
                <a:latin typeface="Times New Roman" panose="02020603050405020304" pitchFamily="18" charset="0"/>
                <a:cs typeface="Times New Roman" panose="02020603050405020304" pitchFamily="18" charset="0"/>
                <a:sym typeface="Wingdings" panose="05000000000000000000" pitchFamily="2" charset="2"/>
              </a:rPr>
              <a:t>”</a:t>
            </a:r>
            <a:endParaRPr lang="en-US">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buFont typeface="Wingdings" panose="05000000000000000000" pitchFamily="2" charset="2"/>
              <a:buChar char="è"/>
            </a:pP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Như</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vậy</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Tổng</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quát</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hóa</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lại</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mục</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tiêu</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của</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SA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là</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gì</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p>
          <a:p>
            <a:pPr marL="0" indent="0">
              <a:lnSpc>
                <a:spcPct val="150000"/>
              </a:lnSpc>
              <a:buNone/>
            </a:pP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SA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sẽ</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bị</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hạn</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chế</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bởi</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600" b="1"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gì</a:t>
            </a:r>
            <a:r>
              <a:rPr lang="en-US" sz="26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p>
          <a:p>
            <a:pPr marL="0" indent="0">
              <a:lnSpc>
                <a:spcPct val="150000"/>
              </a:lnSpc>
              <a:buNone/>
            </a:pPr>
            <a:r>
              <a:rPr lang="en-US" sz="2200">
                <a:latin typeface="Times New Roman" panose="02020603050405020304" pitchFamily="18" charset="0"/>
                <a:cs typeface="Times New Roman" panose="02020603050405020304" pitchFamily="18" charset="0"/>
                <a:sym typeface="Wingdings" panose="05000000000000000000" pitchFamily="2" charset="2"/>
              </a:rPr>
              <a:t> </a:t>
            </a:r>
            <a:endParaRPr lang="en-US" sz="1800"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2010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1.2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(SA)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lnSpcReduction="10000"/>
          </a:bodyPr>
          <a:lstStyle/>
          <a:p>
            <a:pPr marL="0" indent="0">
              <a:lnSpc>
                <a:spcPct val="150000"/>
              </a:lnSpc>
              <a:buNone/>
            </a:pPr>
            <a:r>
              <a:rPr lang="en-US" sz="2200" b="1">
                <a:solidFill>
                  <a:srgbClr val="FF0000"/>
                </a:solidFill>
                <a:latin typeface="Times New Roman" panose="02020603050405020304" pitchFamily="18" charset="0"/>
                <a:cs typeface="Times New Roman" panose="02020603050405020304" pitchFamily="18" charset="0"/>
              </a:rPr>
              <a:t>SA </a:t>
            </a:r>
            <a:r>
              <a:rPr lang="en-US" sz="2200" b="1" err="1">
                <a:solidFill>
                  <a:srgbClr val="FF0000"/>
                </a:solidFill>
                <a:latin typeface="Times New Roman" panose="02020603050405020304" pitchFamily="18" charset="0"/>
                <a:cs typeface="Times New Roman" panose="02020603050405020304" pitchFamily="18" charset="0"/>
              </a:rPr>
              <a:t>là</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bản</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kế</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hoạch</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thiết</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kế</a:t>
            </a:r>
            <a:r>
              <a:rPr lang="en-US" sz="2200" b="1">
                <a:solidFill>
                  <a:srgbClr val="FF0000"/>
                </a:solidFill>
                <a:latin typeface="Times New Roman" panose="02020603050405020304" pitchFamily="18" charset="0"/>
                <a:cs typeface="Times New Roman" panose="02020603050405020304" pitchFamily="18" charset="0"/>
              </a:rPr>
              <a:t>: </a:t>
            </a:r>
          </a:p>
          <a:p>
            <a:pPr>
              <a:lnSpc>
                <a:spcPct val="150000"/>
              </a:lnSpc>
            </a:pPr>
            <a:r>
              <a:rPr lang="en-US" sz="2200" b="1" err="1">
                <a:latin typeface="Times New Roman" panose="02020603050405020304" pitchFamily="18" charset="0"/>
                <a:cs typeface="Times New Roman" panose="02020603050405020304" pitchFamily="18" charset="0"/>
              </a:rPr>
              <a:t>Kế</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hoạch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kiến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trúc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mà</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diễn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tả</a:t>
            </a:r>
            <a:endParaRPr lang="en-US" sz="2200" b="1">
              <a:latin typeface="Times New Roman" panose="02020603050405020304" pitchFamily="18" charset="0"/>
              <a:cs typeface="Times New Roman" panose="02020603050405020304" pitchFamily="18" charset="0"/>
            </a:endParaRPr>
          </a:p>
          <a:p>
            <a:pPr lvl="1">
              <a:lnSpc>
                <a:spcPct val="150000"/>
              </a:lnSpc>
            </a:pPr>
            <a:r>
              <a:rPr lang="en-US" sz="2200" b="1" err="1">
                <a:latin typeface="Times New Roman" panose="02020603050405020304" pitchFamily="18" charset="0"/>
                <a:cs typeface="Times New Roman" panose="02020603050405020304" pitchFamily="18" charset="0"/>
              </a:rPr>
              <a:t>Các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phần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tử</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của</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hệ</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thống</a:t>
            </a:r>
            <a:endParaRPr lang="en-US" sz="2200" b="1">
              <a:latin typeface="Times New Roman" panose="02020603050405020304" pitchFamily="18" charset="0"/>
              <a:cs typeface="Times New Roman" panose="02020603050405020304" pitchFamily="18" charset="0"/>
            </a:endParaRPr>
          </a:p>
          <a:p>
            <a:pPr lvl="1">
              <a:lnSpc>
                <a:spcPct val="150000"/>
              </a:lnSpc>
            </a:pPr>
            <a:r>
              <a:rPr lang="en-US" sz="2200" b="1" err="1">
                <a:latin typeface="Times New Roman" panose="02020603050405020304" pitchFamily="18" charset="0"/>
                <a:cs typeface="Times New Roman" panose="02020603050405020304" pitchFamily="18" charset="0"/>
              </a:rPr>
              <a:t>Cách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chúng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làm</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việc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với</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nhau</a:t>
            </a:r>
            <a:endParaRPr lang="en-US" sz="2200" b="1">
              <a:latin typeface="Times New Roman" panose="02020603050405020304" pitchFamily="18" charset="0"/>
              <a:cs typeface="Times New Roman" panose="02020603050405020304" pitchFamily="18" charset="0"/>
            </a:endParaRPr>
          </a:p>
          <a:p>
            <a:pPr lvl="1">
              <a:lnSpc>
                <a:spcPct val="150000"/>
              </a:lnSpc>
            </a:pPr>
            <a:r>
              <a:rPr lang="en-US" sz="2200" b="1" err="1">
                <a:latin typeface="Times New Roman" panose="02020603050405020304" pitchFamily="18" charset="0"/>
                <a:cs typeface="Times New Roman" panose="02020603050405020304" pitchFamily="18" charset="0"/>
              </a:rPr>
              <a:t>Cách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chúng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làm</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việc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cùng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nhau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để</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đáp</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ứng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các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yêu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cầu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phần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mềm</a:t>
            </a:r>
            <a:endParaRPr lang="en-US" sz="2200" b="1">
              <a:latin typeface="Times New Roman" panose="02020603050405020304" pitchFamily="18" charset="0"/>
              <a:cs typeface="Times New Roman" panose="02020603050405020304" pitchFamily="18" charset="0"/>
            </a:endParaRPr>
          </a:p>
          <a:p>
            <a:pPr>
              <a:lnSpc>
                <a:spcPct val="150000"/>
              </a:lnSpc>
            </a:pPr>
            <a:r>
              <a:rPr lang="en-US" sz="2200" b="1" err="1">
                <a:latin typeface="Times New Roman" panose="02020603050405020304" pitchFamily="18" charset="0"/>
                <a:cs typeface="Times New Roman" panose="02020603050405020304" pitchFamily="18" charset="0"/>
              </a:rPr>
              <a:t>Được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dùng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như</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tài</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liệu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thiết</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kế</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trong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quá</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trình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phát</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triển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phần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mềm</a:t>
            </a:r>
            <a:endParaRPr lang="en-US" sz="2200" b="1">
              <a:latin typeface="Times New Roman" panose="02020603050405020304" pitchFamily="18" charset="0"/>
              <a:cs typeface="Times New Roman" panose="02020603050405020304" pitchFamily="18" charset="0"/>
            </a:endParaRPr>
          </a:p>
          <a:p>
            <a:pPr>
              <a:lnSpc>
                <a:spcPct val="150000"/>
              </a:lnSpc>
            </a:pPr>
            <a:r>
              <a:rPr lang="en-US" sz="2200" b="1" err="1">
                <a:latin typeface="Times New Roman" panose="02020603050405020304" pitchFamily="18" charset="0"/>
                <a:cs typeface="Times New Roman" panose="02020603050405020304" pitchFamily="18" charset="0"/>
              </a:rPr>
              <a:t>Được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dùng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để</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dàn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xếp</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thương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lượng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các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yêu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cầu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của</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hệ</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thống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phần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mềm</a:t>
            </a:r>
            <a:endParaRPr lang="en-US" sz="2200" b="1">
              <a:latin typeface="Times New Roman" panose="02020603050405020304" pitchFamily="18" charset="0"/>
              <a:cs typeface="Times New Roman" panose="02020603050405020304" pitchFamily="18" charset="0"/>
            </a:endParaRPr>
          </a:p>
          <a:p>
            <a:pPr>
              <a:lnSpc>
                <a:spcPct val="150000"/>
              </a:lnSpc>
            </a:pPr>
            <a:r>
              <a:rPr lang="en-US" sz="2200" b="1" err="1">
                <a:latin typeface="Times New Roman" panose="02020603050405020304" pitchFamily="18" charset="0"/>
                <a:cs typeface="Times New Roman" panose="02020603050405020304" pitchFamily="18" charset="0"/>
              </a:rPr>
              <a:t>Được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dùng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để</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thiết</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lập</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các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dự</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tính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với</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khách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hàng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quản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lý</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tiếp</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thị</a:t>
            </a:r>
            <a:endParaRPr lang="en-US" sz="2200" b="1">
              <a:latin typeface="Times New Roman" panose="02020603050405020304" pitchFamily="18" charset="0"/>
              <a:cs typeface="Times New Roman" panose="02020603050405020304" pitchFamily="18" charset="0"/>
            </a:endParaRPr>
          </a:p>
          <a:p>
            <a:pPr>
              <a:lnSpc>
                <a:spcPct val="150000"/>
              </a:lnSpc>
            </a:pPr>
            <a:endParaRPr lang="en-US" sz="1800" b="1">
              <a:latin typeface="Times New Roman" panose="02020603050405020304" pitchFamily="18" charset="0"/>
              <a:cs typeface="Times New Roman" panose="02020603050405020304" pitchFamily="18" charset="0"/>
            </a:endParaRPr>
          </a:p>
          <a:p>
            <a:pPr lvl="1">
              <a:lnSpc>
                <a:spcPct val="150000"/>
              </a:lnSpc>
            </a:pP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4754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855266" y="618518"/>
            <a:ext cx="2851417" cy="1478570"/>
          </a:xfrm>
        </p:spPr>
        <p:txBody>
          <a:bodyPr>
            <a:normAutofit/>
          </a:bodyPr>
          <a:lstStyle/>
          <a:p>
            <a:r>
              <a:rPr lang="en-US" sz="3200">
                <a:solidFill>
                  <a:srgbClr val="FFFFFF"/>
                </a:solidFill>
                <a:latin typeface="Times New Roman" panose="02020603050405020304" pitchFamily="18" charset="0"/>
                <a:cs typeface="Times New Roman" panose="02020603050405020304" pitchFamily="18" charset="0"/>
              </a:rPr>
              <a:t>1.2 Kiến trúc phần mềm (SA)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844620" y="2249487"/>
            <a:ext cx="2862444" cy="3957302"/>
          </a:xfrm>
        </p:spPr>
        <p:txBody>
          <a:bodyPr>
            <a:normAutofit/>
          </a:bodyPr>
          <a:lstStyle/>
          <a:p>
            <a:pPr marL="0" indent="0">
              <a:buNone/>
            </a:pPr>
            <a:r>
              <a:rPr lang="en-US" sz="1400" b="1">
                <a:solidFill>
                  <a:srgbClr val="FFFFFF"/>
                </a:solidFill>
                <a:latin typeface="Times New Roman" panose="02020603050405020304" pitchFamily="18" charset="0"/>
                <a:cs typeface="Times New Roman" panose="02020603050405020304" pitchFamily="18" charset="0"/>
              </a:rPr>
              <a:t>SA là bản kế hoạch thiết kế: </a:t>
            </a:r>
          </a:p>
          <a:p>
            <a:r>
              <a:rPr lang="en-US" sz="1400" b="1">
                <a:solidFill>
                  <a:srgbClr val="FFFFFF"/>
                </a:solidFill>
                <a:latin typeface="Times New Roman" panose="02020603050405020304" pitchFamily="18" charset="0"/>
                <a:cs typeface="Times New Roman" panose="02020603050405020304" pitchFamily="18" charset="0"/>
              </a:rPr>
              <a:t>Nhà quản lý dùng bản kế hoạch thiết kế như là đầu vào cho kế hoạch của dự án phần mềm</a:t>
            </a:r>
          </a:p>
          <a:p>
            <a:endParaRPr lang="en-US" sz="1400" b="1">
              <a:solidFill>
                <a:srgbClr val="FFFFFF"/>
              </a:solidFill>
              <a:latin typeface="Times New Roman" panose="02020603050405020304" pitchFamily="18" charset="0"/>
              <a:cs typeface="Times New Roman" panose="02020603050405020304" pitchFamily="18" charset="0"/>
            </a:endParaRPr>
          </a:p>
          <a:p>
            <a:pPr lvl="1"/>
            <a:endParaRPr lang="en-US" sz="1400" b="1">
              <a:solidFill>
                <a:srgbClr val="FFFFFF"/>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2279E2F-CC18-4062-BF5C-7F735052F240}"/>
              </a:ext>
            </a:extLst>
          </p:cNvPr>
          <p:cNvPicPr>
            <a:picLocks noChangeAspect="1"/>
          </p:cNvPicPr>
          <p:nvPr/>
        </p:nvPicPr>
        <p:blipFill>
          <a:blip r:embed="rId3"/>
          <a:stretch>
            <a:fillRect/>
          </a:stretch>
        </p:blipFill>
        <p:spPr>
          <a:xfrm>
            <a:off x="487528" y="1093788"/>
            <a:ext cx="11068295" cy="4371975"/>
          </a:xfrm>
          <a:prstGeom prst="rect">
            <a:avLst/>
          </a:prstGeom>
        </p:spPr>
      </p:pic>
    </p:spTree>
    <p:extLst>
      <p:ext uri="{BB962C8B-B14F-4D97-AF65-F5344CB8AC3E}">
        <p14:creationId xmlns:p14="http://schemas.microsoft.com/office/powerpoint/2010/main" val="16329786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1.3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a:bodyPr>
          <a:lstStyle/>
          <a:p>
            <a:pPr marL="0" indent="0">
              <a:lnSpc>
                <a:spcPct val="150000"/>
              </a:lnSpc>
              <a:buNone/>
            </a:pPr>
            <a:r>
              <a:rPr lang="en-US" sz="2200" b="1" err="1">
                <a:solidFill>
                  <a:srgbClr val="FF0000"/>
                </a:solidFill>
                <a:latin typeface="Times New Roman" panose="02020603050405020304" pitchFamily="18" charset="0"/>
                <a:cs typeface="Times New Roman" panose="02020603050405020304" pitchFamily="18" charset="0"/>
              </a:rPr>
              <a:t>Kiến</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trúc</a:t>
            </a:r>
            <a:r>
              <a:rPr lang="en-US" sz="2200" b="1">
                <a:solidFill>
                  <a:srgbClr val="FF0000"/>
                </a:solidFill>
                <a:latin typeface="Times New Roman" panose="02020603050405020304" pitchFamily="18" charset="0"/>
                <a:cs typeface="Times New Roman" panose="02020603050405020304" pitchFamily="18" charset="0"/>
              </a:rPr>
              <a:t>: </a:t>
            </a:r>
          </a:p>
          <a:p>
            <a:pPr>
              <a:lnSpc>
                <a:spcPct val="150000"/>
              </a:lnSpc>
            </a:pPr>
            <a:r>
              <a:rPr lang="en-US" sz="1800" b="1" err="1">
                <a:latin typeface="Times New Roman" panose="02020603050405020304" pitchFamily="18" charset="0"/>
                <a:cs typeface="Times New Roman" panose="02020603050405020304" pitchFamily="18" charset="0"/>
              </a:rPr>
              <a:t>Định</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nghĩa</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một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hệ</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phần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mềm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là</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một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tập</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u="sng" err="1">
                <a:latin typeface="Times New Roman" panose="02020603050405020304" pitchFamily="18" charset="0"/>
                <a:cs typeface="Times New Roman" panose="02020603050405020304" pitchFamily="18" charset="0"/>
              </a:rPr>
              <a:t>quyết</a:t>
            </a:r>
            <a:r>
              <a:rPr lang="en-US" sz="1800" b="1" u="sng">
                <a:latin typeface="Times New Roman" panose="02020603050405020304" pitchFamily="18" charset="0"/>
                <a:cs typeface="Times New Roman" panose="02020603050405020304" pitchFamily="18" charset="0"/>
              </a:rPr>
              <a:t> </a:t>
            </a:r>
            <a:r>
              <a:rPr lang="en-US" sz="1800" b="1" u="sng" err="1">
                <a:latin typeface="Times New Roman" panose="02020603050405020304" pitchFamily="18" charset="0"/>
                <a:cs typeface="Times New Roman" panose="02020603050405020304" pitchFamily="18" charset="0"/>
              </a:rPr>
              <a:t>định</a:t>
            </a:r>
            <a:r>
              <a:rPr lang="en-US" sz="1800" b="1" u="sng">
                <a:latin typeface="Times New Roman" panose="02020603050405020304" pitchFamily="18" charset="0"/>
                <a:cs typeface="Times New Roman" panose="02020603050405020304" pitchFamily="18" charset="0"/>
              </a:rPr>
              <a:t> </a:t>
            </a:r>
            <a:r>
              <a:rPr lang="en-US" sz="1800" b="1" u="sng" err="1">
                <a:latin typeface="Times New Roman" panose="02020603050405020304" pitchFamily="18" charset="0"/>
                <a:cs typeface="Times New Roman" panose="02020603050405020304" pitchFamily="18" charset="0"/>
              </a:rPr>
              <a:t>thiết</a:t>
            </a:r>
            <a:r>
              <a:rPr lang="en-US" sz="1800" b="1" u="sng">
                <a:latin typeface="Times New Roman" panose="02020603050405020304" pitchFamily="18" charset="0"/>
                <a:cs typeface="Times New Roman" panose="02020603050405020304" pitchFamily="18" charset="0"/>
              </a:rPr>
              <a:t> </a:t>
            </a:r>
            <a:r>
              <a:rPr lang="en-US" sz="1800" b="1" u="sng" err="1">
                <a:latin typeface="Times New Roman" panose="02020603050405020304" pitchFamily="18" charset="0"/>
                <a:cs typeface="Times New Roman" panose="02020603050405020304" pitchFamily="18" charset="0"/>
              </a:rPr>
              <a:t>kế</a:t>
            </a:r>
            <a:r>
              <a:rPr lang="en-US" sz="1800" b="1" u="sng">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chủ</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yếu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được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đưa</a:t>
            </a:r>
            <a:r>
              <a:rPr lang="en-US" sz="1800" b="1">
                <a:latin typeface="Times New Roman" panose="02020603050405020304" pitchFamily="18" charset="0"/>
                <a:cs typeface="Times New Roman" panose="02020603050405020304" pitchFamily="18" charset="0"/>
              </a:rPr>
              <a:t> ra </a:t>
            </a:r>
            <a:r>
              <a:rPr lang="en-US" sz="1800" b="1" err="1">
                <a:latin typeface="Times New Roman" panose="02020603050405020304" pitchFamily="18" charset="0"/>
                <a:cs typeface="Times New Roman" panose="02020603050405020304" pitchFamily="18" charset="0"/>
              </a:rPr>
              <a:t>cho</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hệ</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thống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cần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xây</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dựng</a:t>
            </a:r>
            <a:endParaRPr lang="en-US" sz="1800" b="1">
              <a:latin typeface="Times New Roman" panose="02020603050405020304" pitchFamily="18" charset="0"/>
              <a:cs typeface="Times New Roman" panose="02020603050405020304" pitchFamily="18" charset="0"/>
            </a:endParaRPr>
          </a:p>
          <a:p>
            <a:pPr>
              <a:lnSpc>
                <a:spcPct val="150000"/>
              </a:lnSpc>
            </a:pP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Quyết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dịnh</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thiết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kế</a:t>
            </a:r>
            <a:r>
              <a:rPr lang="en-US" sz="1800" b="1">
                <a:latin typeface="Times New Roman" panose="02020603050405020304" pitchFamily="18" charset="0"/>
                <a:cs typeface="Times New Roman" panose="02020603050405020304" pitchFamily="18" charset="0"/>
              </a:rPr>
              <a:t> (Design decision) </a:t>
            </a:r>
            <a:r>
              <a:rPr lang="en-US" sz="1800" b="1" err="1">
                <a:latin typeface="Times New Roman" panose="02020603050405020304" pitchFamily="18" charset="0"/>
                <a:cs typeface="Times New Roman" panose="02020603050405020304" pitchFamily="18" charset="0"/>
              </a:rPr>
              <a:t>là</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trung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tâm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của</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phần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mềm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nhằm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kết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nối</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khái</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niệm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khác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liên</a:t>
            </a:r>
            <a:r>
              <a:rPr lang="en-US" sz="1800" b="1">
                <a:latin typeface="Times New Roman" panose="02020603050405020304" pitchFamily="18" charset="0"/>
                <a:cs typeface="Times New Roman" panose="02020603050405020304" pitchFamily="18" charset="0"/>
              </a:rPr>
              <a:t> quan </a:t>
            </a:r>
            <a:r>
              <a:rPr lang="en-US" sz="1800" b="1" err="1">
                <a:latin typeface="Times New Roman" panose="02020603050405020304" pitchFamily="18" charset="0"/>
                <a:cs typeface="Times New Roman" panose="02020603050405020304" pitchFamily="18" charset="0"/>
              </a:rPr>
              <a:t>đến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endParaRPr lang="en-US" sz="1800" b="1">
              <a:latin typeface="Times New Roman" panose="02020603050405020304" pitchFamily="18" charset="0"/>
              <a:cs typeface="Times New Roman" panose="02020603050405020304" pitchFamily="18" charset="0"/>
            </a:endParaRPr>
          </a:p>
          <a:p>
            <a:pPr>
              <a:lnSpc>
                <a:spcPct val="150000"/>
              </a:lnSpc>
            </a:pPr>
            <a:r>
              <a:rPr lang="en-US" sz="1800" b="1" err="1">
                <a:latin typeface="Times New Roman" panose="02020603050405020304" pitchFamily="18" charset="0"/>
                <a:cs typeface="Times New Roman" panose="02020603050405020304" pitchFamily="18" charset="0"/>
              </a:rPr>
              <a:t>Một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số</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khái</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niệm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liên</a:t>
            </a:r>
            <a:r>
              <a:rPr lang="en-US" sz="1800" b="1">
                <a:latin typeface="Times New Roman" panose="02020603050405020304" pitchFamily="18" charset="0"/>
                <a:cs typeface="Times New Roman" panose="02020603050405020304" pitchFamily="18" charset="0"/>
              </a:rPr>
              <a:t> quan </a:t>
            </a:r>
            <a:r>
              <a:rPr lang="en-US" sz="1800" b="1" err="1">
                <a:latin typeface="Times New Roman" panose="02020603050405020304" pitchFamily="18" charset="0"/>
                <a:cs typeface="Times New Roman" panose="02020603050405020304" pitchFamily="18" charset="0"/>
              </a:rPr>
              <a:t>đến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quyết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định</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thiết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kế</a:t>
            </a:r>
            <a:endParaRPr lang="en-US" sz="1800" b="1">
              <a:latin typeface="Times New Roman" panose="02020603050405020304" pitchFamily="18" charset="0"/>
              <a:cs typeface="Times New Roman" panose="02020603050405020304" pitchFamily="18" charset="0"/>
            </a:endParaRPr>
          </a:p>
          <a:p>
            <a:pPr marL="457200" lvl="1" indent="0">
              <a:lnSpc>
                <a:spcPct val="150000"/>
              </a:lnSpc>
              <a:buNone/>
            </a:pPr>
            <a:endParaRPr lang="en-US" sz="1400" b="1">
              <a:latin typeface="Times New Roman" panose="02020603050405020304" pitchFamily="18" charset="0"/>
              <a:cs typeface="Times New Roman" panose="02020603050405020304" pitchFamily="18" charset="0"/>
            </a:endParaRPr>
          </a:p>
          <a:p>
            <a:pPr lvl="1">
              <a:lnSpc>
                <a:spcPct val="150000"/>
              </a:lnSpc>
            </a:pP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641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1.3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fontScale="92500" lnSpcReduction="10000"/>
          </a:bodyPr>
          <a:lstStyle/>
          <a:p>
            <a:pPr marL="0" indent="0">
              <a:lnSpc>
                <a:spcPct val="150000"/>
              </a:lnSpc>
              <a:buNone/>
            </a:pPr>
            <a:r>
              <a:rPr lang="en-US" sz="2200" b="1" dirty="0" err="1">
                <a:solidFill>
                  <a:srgbClr val="FF0000"/>
                </a:solidFill>
                <a:latin typeface="Times New Roman" panose="02020603050405020304" pitchFamily="18" charset="0"/>
                <a:cs typeface="Times New Roman" panose="02020603050405020304" pitchFamily="18" charset="0"/>
              </a:rPr>
              <a:t>Kiến</a:t>
            </a:r>
            <a:r>
              <a:rPr lang="en-US" sz="2200" b="1" dirty="0">
                <a:solidFill>
                  <a:srgbClr val="FF0000"/>
                </a:solidFill>
                <a:latin typeface="Times New Roman" panose="02020603050405020304" pitchFamily="18" charset="0"/>
                <a:cs typeface="Times New Roman" panose="02020603050405020304" pitchFamily="18" charset="0"/>
              </a:rPr>
              <a:t> </a:t>
            </a:r>
            <a:r>
              <a:rPr lang="en-US" sz="2200" b="1" dirty="0" err="1">
                <a:solidFill>
                  <a:srgbClr val="FF0000"/>
                </a:solidFill>
                <a:latin typeface="Times New Roman" panose="02020603050405020304" pitchFamily="18" charset="0"/>
                <a:cs typeface="Times New Roman" panose="02020603050405020304" pitchFamily="18" charset="0"/>
              </a:rPr>
              <a:t>trúc</a:t>
            </a:r>
            <a:r>
              <a:rPr lang="en-US" sz="2200" b="1" dirty="0">
                <a:solidFill>
                  <a:srgbClr val="FF0000"/>
                </a:solidFill>
                <a:latin typeface="Times New Roman" panose="02020603050405020304" pitchFamily="18" charset="0"/>
                <a:cs typeface="Times New Roman" panose="02020603050405020304" pitchFamily="18" charset="0"/>
              </a:rPr>
              <a:t>: </a:t>
            </a:r>
          </a:p>
          <a:p>
            <a:pPr>
              <a:lnSpc>
                <a:spcPct val="150000"/>
              </a:lnSpc>
            </a:pPr>
            <a:r>
              <a:rPr lang="en-US" b="1" dirty="0" err="1">
                <a:latin typeface="Times New Roman" panose="02020603050405020304" pitchFamily="18" charset="0"/>
                <a:cs typeface="Times New Roman" panose="02020603050405020304" pitchFamily="18" charset="0"/>
              </a:rPr>
              <a:t>Một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khái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niệm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đến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quyết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định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endParaRPr lang="en-US" b="1" dirty="0">
              <a:latin typeface="Times New Roman" panose="02020603050405020304" pitchFamily="18" charset="0"/>
              <a:cs typeface="Times New Roman" panose="02020603050405020304" pitchFamily="18" charset="0"/>
            </a:endParaRPr>
          </a:p>
          <a:p>
            <a:pPr lvl="1">
              <a:lnSpc>
                <a:spcPct val="150000"/>
              </a:lnSpc>
            </a:pPr>
            <a:r>
              <a:rPr lang="en-US" sz="1800" b="1" dirty="0" err="1">
                <a:latin typeface="Times New Roman" panose="02020603050405020304" pitchFamily="18" charset="0"/>
                <a:cs typeface="Times New Roman" panose="02020603050405020304" pitchFamily="18" charset="0"/>
              </a:rPr>
              <a:t>Cấu</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trúc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của</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hệ</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thống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vd</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Các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thành</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phần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phải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tổ</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chức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và</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hợp</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thành</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các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gói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phân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cấp</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theo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kiểu</a:t>
            </a:r>
            <a:r>
              <a:rPr lang="en-US" sz="1800" b="1" dirty="0">
                <a:latin typeface="Times New Roman" panose="02020603050405020304" pitchFamily="18" charset="0"/>
                <a:cs typeface="Times New Roman" panose="02020603050405020304" pitchFamily="18" charset="0"/>
              </a:rPr>
              <a:t> 3 </a:t>
            </a:r>
            <a:r>
              <a:rPr lang="en-US" sz="1800" b="1" dirty="0" err="1">
                <a:latin typeface="Times New Roman" panose="02020603050405020304" pitchFamily="18" charset="0"/>
                <a:cs typeface="Times New Roman" panose="02020603050405020304" pitchFamily="18" charset="0"/>
              </a:rPr>
              <a:t>tầng</a:t>
            </a:r>
            <a:endParaRPr lang="en-US" sz="1800" b="1" dirty="0">
              <a:latin typeface="Times New Roman" panose="02020603050405020304" pitchFamily="18" charset="0"/>
              <a:cs typeface="Times New Roman" panose="02020603050405020304" pitchFamily="18" charset="0"/>
            </a:endParaRPr>
          </a:p>
          <a:p>
            <a:pPr lvl="1">
              <a:lnSpc>
                <a:spcPct val="150000"/>
              </a:lnSpc>
            </a:pPr>
            <a:r>
              <a:rPr lang="en-US" sz="1800" b="1" dirty="0" err="1">
                <a:latin typeface="Times New Roman" panose="02020603050405020304" pitchFamily="18" charset="0"/>
                <a:cs typeface="Times New Roman" panose="02020603050405020304" pitchFamily="18" charset="0"/>
              </a:rPr>
              <a:t>Hành</a:t>
            </a:r>
            <a:r>
              <a:rPr lang="en-US" sz="1800" b="1" dirty="0">
                <a:latin typeface="Times New Roman" panose="02020603050405020304" pitchFamily="18" charset="0"/>
                <a:cs typeface="Times New Roman" panose="02020603050405020304" pitchFamily="18" charset="0"/>
              </a:rPr>
              <a:t> vi </a:t>
            </a:r>
            <a:r>
              <a:rPr lang="en-US" sz="1800" b="1" dirty="0" err="1">
                <a:latin typeface="Times New Roman" panose="02020603050405020304" pitchFamily="18" charset="0"/>
                <a:cs typeface="Times New Roman" panose="02020603050405020304" pitchFamily="18" charset="0"/>
              </a:rPr>
              <a:t>chức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năng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vd</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xử</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lý</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dữ</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liệu</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lưu</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trữ</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hiển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thị</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sẽ</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được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thực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hiện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theo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một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thứ</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tự</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nhất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định</a:t>
            </a:r>
            <a:endParaRPr lang="en-US" sz="1800" b="1" dirty="0">
              <a:latin typeface="Times New Roman" panose="02020603050405020304" pitchFamily="18" charset="0"/>
              <a:cs typeface="Times New Roman" panose="02020603050405020304" pitchFamily="18" charset="0"/>
            </a:endParaRPr>
          </a:p>
          <a:p>
            <a:pPr lvl="1">
              <a:lnSpc>
                <a:spcPct val="150000"/>
              </a:lnSpc>
            </a:pPr>
            <a:r>
              <a:rPr lang="en-US" sz="1800" b="1" dirty="0" err="1">
                <a:latin typeface="Times New Roman" panose="02020603050405020304" pitchFamily="18" charset="0"/>
                <a:cs typeface="Times New Roman" panose="02020603050405020304" pitchFamily="18" charset="0"/>
              </a:rPr>
              <a:t>Tương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tác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vd</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giao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tiếp</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giữa</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các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thành</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phần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hệ</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thống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chỉ</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xảy</a:t>
            </a:r>
            <a:r>
              <a:rPr lang="en-US" sz="1800" b="1" dirty="0">
                <a:latin typeface="Times New Roman" panose="02020603050405020304" pitchFamily="18" charset="0"/>
                <a:cs typeface="Times New Roman" panose="02020603050405020304" pitchFamily="18" charset="0"/>
              </a:rPr>
              <a:t> ra </a:t>
            </a:r>
            <a:r>
              <a:rPr lang="en-US" sz="1800" b="1" dirty="0" err="1">
                <a:latin typeface="Times New Roman" panose="02020603050405020304" pitchFamily="18" charset="0"/>
                <a:cs typeface="Times New Roman" panose="02020603050405020304" pitchFamily="18" charset="0"/>
              </a:rPr>
              <a:t>bằng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cách</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sử</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dụng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thông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báo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sự</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kiện</a:t>
            </a:r>
            <a:r>
              <a:rPr lang="en-US" sz="1800" b="1" dirty="0">
                <a:latin typeface="Times New Roman" panose="02020603050405020304" pitchFamily="18" charset="0"/>
                <a:cs typeface="Times New Roman" panose="02020603050405020304" pitchFamily="18" charset="0"/>
              </a:rPr>
              <a:t>..</a:t>
            </a:r>
          </a:p>
          <a:p>
            <a:pPr lvl="1">
              <a:lnSpc>
                <a:spcPct val="150000"/>
              </a:lnSpc>
            </a:pPr>
            <a:r>
              <a:rPr lang="en-US" sz="1800" b="1" dirty="0" err="1">
                <a:latin typeface="Times New Roman" panose="02020603050405020304" pitchFamily="18" charset="0"/>
                <a:cs typeface="Times New Roman" panose="02020603050405020304" pitchFamily="18" charset="0"/>
              </a:rPr>
              <a:t>Các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tính</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chất</a:t>
            </a:r>
            <a:r>
              <a:rPr lang="en-US" sz="1800" b="1" dirty="0">
                <a:latin typeface="Times New Roman" panose="02020603050405020304" pitchFamily="18" charset="0"/>
                <a:cs typeface="Times New Roman" panose="02020603050405020304" pitchFamily="18" charset="0"/>
              </a:rPr>
              <a:t> phi </a:t>
            </a:r>
            <a:r>
              <a:rPr lang="en-US" sz="1800" b="1" dirty="0" err="1">
                <a:latin typeface="Times New Roman" panose="02020603050405020304" pitchFamily="18" charset="0"/>
                <a:cs typeface="Times New Roman" panose="02020603050405020304" pitchFamily="18" charset="0"/>
              </a:rPr>
              <a:t>chức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năng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Vd</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Khả</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năng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phục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hồi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hệ</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thống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khả</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năng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chịu</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lỗi</a:t>
            </a:r>
            <a:r>
              <a:rPr lang="en-US" sz="1800" b="1" dirty="0">
                <a:latin typeface="Times New Roman" panose="02020603050405020304" pitchFamily="18" charset="0"/>
                <a:cs typeface="Times New Roman" panose="02020603050405020304" pitchFamily="18" charset="0"/>
              </a:rPr>
              <a:t>…</a:t>
            </a:r>
          </a:p>
          <a:p>
            <a:pPr lvl="1">
              <a:lnSpc>
                <a:spcPct val="150000"/>
              </a:lnSpc>
            </a:pPr>
            <a:r>
              <a:rPr lang="en-US" sz="1800" b="1" dirty="0" err="1">
                <a:latin typeface="Times New Roman" panose="02020603050405020304" pitchFamily="18" charset="0"/>
                <a:cs typeface="Times New Roman" panose="02020603050405020304" pitchFamily="18" charset="0"/>
              </a:rPr>
              <a:t>Cài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đặt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vd</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thành</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phần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giao</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diện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người</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dùng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sẽ</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được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xây</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dựng</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bằng</a:t>
            </a:r>
            <a:r>
              <a:rPr lang="en-US" sz="1800" b="1" dirty="0">
                <a:latin typeface="Times New Roman" panose="02020603050405020304" pitchFamily="18" charset="0"/>
                <a:cs typeface="Times New Roman" panose="02020603050405020304" pitchFamily="18" charset="0"/>
              </a:rPr>
              <a:t> PHP</a:t>
            </a:r>
          </a:p>
          <a:p>
            <a:pPr marL="457200" lvl="1" indent="0">
              <a:lnSpc>
                <a:spcPct val="150000"/>
              </a:lnSpc>
              <a:buNone/>
            </a:pPr>
            <a:endParaRPr lang="en-US" sz="1400" b="1">
              <a:latin typeface="Times New Roman" panose="02020603050405020304" pitchFamily="18" charset="0"/>
              <a:cs typeface="Times New Roman" panose="02020603050405020304" pitchFamily="18" charset="0"/>
            </a:endParaRPr>
          </a:p>
          <a:p>
            <a:pPr lvl="1">
              <a:lnSpc>
                <a:spcPct val="150000"/>
              </a:lnSpc>
            </a:pP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263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1.3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fontScale="85000" lnSpcReduction="10000"/>
          </a:bodyPr>
          <a:lstStyle/>
          <a:p>
            <a:pPr marL="0" indent="0">
              <a:lnSpc>
                <a:spcPct val="160000"/>
              </a:lnSpc>
              <a:buNone/>
            </a:pPr>
            <a:r>
              <a:rPr lang="en-US" sz="3600" b="1">
                <a:solidFill>
                  <a:srgbClr val="FF0000"/>
                </a:solidFill>
                <a:latin typeface="Times New Roman" panose="02020603050405020304" pitchFamily="18" charset="0"/>
                <a:cs typeface="Times New Roman" panose="02020603050405020304" pitchFamily="18" charset="0"/>
              </a:rPr>
              <a:t>Thành </a:t>
            </a:r>
            <a:r>
              <a:rPr lang="en-US" sz="3600" b="1" err="1">
                <a:solidFill>
                  <a:srgbClr val="FF0000"/>
                </a:solidFill>
                <a:latin typeface="Times New Roman" panose="02020603050405020304" pitchFamily="18" charset="0"/>
                <a:cs typeface="Times New Roman" panose="02020603050405020304" pitchFamily="18" charset="0"/>
              </a:rPr>
              <a:t>phần</a:t>
            </a:r>
            <a:r>
              <a:rPr lang="en-US" sz="3600" b="1">
                <a:solidFill>
                  <a:srgbClr val="FF0000"/>
                </a:solidFill>
                <a:latin typeface="Times New Roman" panose="02020603050405020304" pitchFamily="18" charset="0"/>
                <a:cs typeface="Times New Roman" panose="02020603050405020304" pitchFamily="18" charset="0"/>
              </a:rPr>
              <a:t>: </a:t>
            </a:r>
          </a:p>
          <a:p>
            <a:pPr marL="457200" lvl="1" indent="0">
              <a:lnSpc>
                <a:spcPct val="160000"/>
              </a:lnSpc>
              <a:buNone/>
            </a:pPr>
            <a:r>
              <a:rPr lang="en-US" sz="2400" b="1" err="1">
                <a:latin typeface="Times New Roman" panose="02020603050405020304" pitchFamily="18" charset="0"/>
                <a:cs typeface="Times New Roman" panose="02020603050405020304" pitchFamily="18" charset="0"/>
              </a:rPr>
              <a:t>Định</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nghĩa</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Những</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phần</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tử</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đóng</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gói</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xử</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lý</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và</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dữ</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liệu</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bên</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trong</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kiến</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trúc</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hệ</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thống</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gọi</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là</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thành</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phần</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phần</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mềm</a:t>
            </a:r>
            <a:r>
              <a:rPr lang="en-US" sz="2400" b="1">
                <a:latin typeface="Times New Roman" panose="02020603050405020304" pitchFamily="18" charset="0"/>
                <a:cs typeface="Times New Roman" panose="02020603050405020304" pitchFamily="18" charset="0"/>
              </a:rPr>
              <a:t> (Software component).</a:t>
            </a:r>
          </a:p>
          <a:p>
            <a:pPr marL="457200" lvl="1" indent="0">
              <a:lnSpc>
                <a:spcPct val="160000"/>
              </a:lnSpc>
              <a:buNone/>
            </a:pPr>
            <a:r>
              <a:rPr lang="en-US" sz="2400" b="1">
                <a:latin typeface="Times New Roman" panose="02020603050405020304" pitchFamily="18" charset="0"/>
                <a:cs typeface="Times New Roman" panose="02020603050405020304" pitchFamily="18" charset="0"/>
              </a:rPr>
              <a:t>	Theo Taylor: “ Thành </a:t>
            </a:r>
            <a:r>
              <a:rPr lang="en-US" sz="2400" b="1" err="1">
                <a:latin typeface="Times New Roman" panose="02020603050405020304" pitchFamily="18" charset="0"/>
                <a:cs typeface="Times New Roman" panose="02020603050405020304" pitchFamily="18" charset="0"/>
              </a:rPr>
              <a:t>phần</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phần</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mềm</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là</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một</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thực</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thể</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kiến</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trúc</a:t>
            </a:r>
            <a:r>
              <a:rPr lang="en-US" sz="2400" b="1">
                <a:latin typeface="Times New Roman" panose="02020603050405020304" pitchFamily="18" charset="0"/>
                <a:cs typeface="Times New Roman" panose="02020603050405020304" pitchFamily="18" charset="0"/>
              </a:rPr>
              <a:t>:</a:t>
            </a:r>
          </a:p>
          <a:p>
            <a:pPr marL="457200" lvl="1" indent="0">
              <a:lnSpc>
                <a:spcPct val="160000"/>
              </a:lnSpc>
              <a:buNone/>
            </a:pP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i</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Đóng</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gói</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một</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tập</a:t>
            </a:r>
            <a:r>
              <a:rPr lang="en-US" sz="2400" b="1">
                <a:latin typeface="Times New Roman" panose="02020603050405020304" pitchFamily="18" charset="0"/>
                <a:cs typeface="Times New Roman" panose="02020603050405020304" pitchFamily="18" charset="0"/>
              </a:rPr>
              <a:t> con </a:t>
            </a:r>
            <a:r>
              <a:rPr lang="en-US" sz="2400" b="1" err="1">
                <a:latin typeface="Times New Roman" panose="02020603050405020304" pitchFamily="18" charset="0"/>
                <a:cs typeface="Times New Roman" panose="02020603050405020304" pitchFamily="18" charset="0"/>
              </a:rPr>
              <a:t>chức</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năng</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và</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dữ</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liệu</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của</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hệ</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thống</a:t>
            </a:r>
            <a:endParaRPr lang="en-US" sz="2400" b="1">
              <a:latin typeface="Times New Roman" panose="02020603050405020304" pitchFamily="18" charset="0"/>
              <a:cs typeface="Times New Roman" panose="02020603050405020304" pitchFamily="18" charset="0"/>
            </a:endParaRPr>
          </a:p>
          <a:p>
            <a:pPr marL="457200" lvl="1" indent="0">
              <a:lnSpc>
                <a:spcPct val="160000"/>
              </a:lnSpc>
              <a:buNone/>
            </a:pPr>
            <a:r>
              <a:rPr lang="en-US" sz="2400" b="1">
                <a:latin typeface="Times New Roman" panose="02020603050405020304" pitchFamily="18" charset="0"/>
                <a:cs typeface="Times New Roman" panose="02020603050405020304" pitchFamily="18" charset="0"/>
              </a:rPr>
              <a:t>			ii) </a:t>
            </a:r>
            <a:r>
              <a:rPr lang="en-US" sz="2400" b="1" err="1">
                <a:latin typeface="Times New Roman" panose="02020603050405020304" pitchFamily="18" charset="0"/>
                <a:cs typeface="Times New Roman" panose="02020603050405020304" pitchFamily="18" charset="0"/>
              </a:rPr>
              <a:t>Chỉ</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có</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thể</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truy</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cập</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vào</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thưc</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thể</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thông</a:t>
            </a:r>
            <a:r>
              <a:rPr lang="en-US" sz="2400" b="1">
                <a:latin typeface="Times New Roman" panose="02020603050405020304" pitchFamily="18" charset="0"/>
                <a:cs typeface="Times New Roman" panose="02020603050405020304" pitchFamily="18" charset="0"/>
              </a:rPr>
              <a:t> qua </a:t>
            </a:r>
            <a:r>
              <a:rPr lang="en-US" sz="2400" b="1" err="1">
                <a:latin typeface="Times New Roman" panose="02020603050405020304" pitchFamily="18" charset="0"/>
                <a:cs typeface="Times New Roman" panose="02020603050405020304" pitchFamily="18" charset="0"/>
              </a:rPr>
              <a:t>một</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giao</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diện</a:t>
            </a:r>
            <a:endParaRPr lang="en-US" sz="2400" b="1">
              <a:latin typeface="Times New Roman" panose="02020603050405020304" pitchFamily="18" charset="0"/>
              <a:cs typeface="Times New Roman" panose="02020603050405020304" pitchFamily="18" charset="0"/>
            </a:endParaRPr>
          </a:p>
          <a:p>
            <a:pPr marL="457200" lvl="1" indent="0">
              <a:lnSpc>
                <a:spcPct val="160000"/>
              </a:lnSpc>
              <a:buNone/>
            </a:pPr>
            <a:r>
              <a:rPr lang="en-US" sz="2400" b="1">
                <a:latin typeface="Times New Roman" panose="02020603050405020304" pitchFamily="18" charset="0"/>
                <a:cs typeface="Times New Roman" panose="02020603050405020304" pitchFamily="18" charset="0"/>
              </a:rPr>
              <a:t>			iii) </a:t>
            </a:r>
            <a:r>
              <a:rPr lang="en-US" sz="2400" b="1" err="1">
                <a:latin typeface="Times New Roman" panose="02020603050405020304" pitchFamily="18" charset="0"/>
                <a:cs typeface="Times New Roman" panose="02020603050405020304" pitchFamily="18" charset="0"/>
              </a:rPr>
              <a:t>Xác</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định</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các</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phụ</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thuộc</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tùy</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theo</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ngữ</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cảnh</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mà</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nó</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yêu</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cầu</a:t>
            </a:r>
            <a:endParaRPr lang="en-US" sz="2400" b="1">
              <a:latin typeface="Times New Roman" panose="02020603050405020304" pitchFamily="18" charset="0"/>
              <a:cs typeface="Times New Roman" panose="02020603050405020304" pitchFamily="18" charset="0"/>
            </a:endParaRPr>
          </a:p>
          <a:p>
            <a:pPr lvl="1">
              <a:lnSpc>
                <a:spcPct val="150000"/>
              </a:lnSpc>
            </a:pP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045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0B7D-80A6-403C-9B31-E41B79E2D3C1}"/>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tin </a:t>
            </a:r>
            <a:r>
              <a:rPr lang="en-US" err="1">
                <a:latin typeface="Times New Roman" panose="02020603050405020304" pitchFamily="18" charset="0"/>
                <a:cs typeface="Times New Roman" panose="02020603050405020304" pitchFamily="18" charset="0"/>
              </a:rPr>
              <a:t>môn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học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0E51E13-AD59-481D-B3D8-30795248CA7A}"/>
              </a:ext>
            </a:extLst>
          </p:cNvPr>
          <p:cNvSpPr>
            <a:spLocks noGrp="1"/>
          </p:cNvSpPr>
          <p:nvPr>
            <p:ph idx="1"/>
          </p:nvPr>
        </p:nvSpPr>
        <p:spPr/>
        <p:txBody>
          <a:bodyPr/>
          <a:lstStyle/>
          <a:p>
            <a:r>
              <a:rPr lang="en-US" err="1">
                <a:latin typeface="Times New Roman" panose="02020603050405020304" pitchFamily="18" charset="0"/>
                <a:cs typeface="Times New Roman" panose="02020603050405020304" pitchFamily="18" charset="0"/>
              </a:rPr>
              <a:t>Tên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endParaRPr lang="en-US">
              <a:latin typeface="Times New Roman" panose="02020603050405020304" pitchFamily="18" charset="0"/>
              <a:cs typeface="Times New Roman" panose="02020603050405020304" pitchFamily="18" charset="0"/>
            </a:endParaRPr>
          </a:p>
          <a:p>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chỉ</a:t>
            </a:r>
            <a:r>
              <a:rPr lang="en-US">
                <a:latin typeface="Times New Roman" panose="02020603050405020304" pitchFamily="18" charset="0"/>
                <a:cs typeface="Times New Roman" panose="02020603050405020304" pitchFamily="18" charset="0"/>
              </a:rPr>
              <a:t>: 03</a:t>
            </a:r>
          </a:p>
          <a:p>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thuyết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hành</a:t>
            </a:r>
            <a:r>
              <a:rPr lang="en-US">
                <a:latin typeface="Times New Roman" panose="02020603050405020304" pitchFamily="18" charset="0"/>
                <a:cs typeface="Times New Roman" panose="02020603050405020304" pitchFamily="18" charset="0"/>
              </a:rPr>
              <a:t>: 42 </a:t>
            </a:r>
            <a:r>
              <a:rPr lang="en-US" err="1">
                <a:latin typeface="Times New Roman" panose="02020603050405020304" pitchFamily="18" charset="0"/>
                <a:cs typeface="Times New Roman" panose="02020603050405020304" pitchFamily="18" charset="0"/>
              </a:rPr>
              <a:t>tiết</a:t>
            </a:r>
            <a:endParaRPr lang="en-US">
              <a:latin typeface="Times New Roman" panose="02020603050405020304" pitchFamily="18" charset="0"/>
              <a:cs typeface="Times New Roman" panose="02020603050405020304" pitchFamily="18" charset="0"/>
            </a:endParaRPr>
          </a:p>
          <a:p>
            <a:r>
              <a:rPr lang="en-US" err="1">
                <a:latin typeface="Times New Roman" panose="02020603050405020304" pitchFamily="18" charset="0"/>
                <a:cs typeface="Times New Roman" panose="02020603050405020304" pitchFamily="18" charset="0"/>
              </a:rPr>
              <a:t>Kiểm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tra</a:t>
            </a:r>
            <a:r>
              <a:rPr lang="en-US">
                <a:latin typeface="Times New Roman" panose="02020603050405020304" pitchFamily="18" charset="0"/>
                <a:cs typeface="Times New Roman" panose="02020603050405020304" pitchFamily="18" charset="0"/>
              </a:rPr>
              <a:t>: 03 </a:t>
            </a:r>
            <a:r>
              <a:rPr lang="en-US" err="1">
                <a:latin typeface="Times New Roman" panose="02020603050405020304" pitchFamily="18" charset="0"/>
                <a:cs typeface="Times New Roman" panose="02020603050405020304" pitchFamily="18" charset="0"/>
              </a:rPr>
              <a:t>tiết</a:t>
            </a:r>
            <a:endParaRPr lang="en-US">
              <a:latin typeface="Times New Roman" panose="02020603050405020304" pitchFamily="18" charset="0"/>
              <a:cs typeface="Times New Roman" panose="02020603050405020304" pitchFamily="18" charset="0"/>
            </a:endParaRPr>
          </a:p>
          <a:p>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học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project MVC + Webservices or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đương</a:t>
            </a:r>
            <a:r>
              <a:rPr lang="en-US">
                <a:latin typeface="Times New Roman" panose="02020603050405020304" pitchFamily="18" charset="0"/>
                <a:cs typeface="Times New Roman" panose="02020603050405020304" pitchFamily="18" charset="0"/>
              </a:rPr>
              <a:t>.</a:t>
            </a: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1685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1.3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1478570"/>
          </a:xfrm>
        </p:spPr>
        <p:txBody>
          <a:bodyPr>
            <a:normAutofit lnSpcReduction="10000"/>
          </a:bodyPr>
          <a:lstStyle/>
          <a:p>
            <a:pPr marL="0" indent="0">
              <a:lnSpc>
                <a:spcPct val="150000"/>
              </a:lnSpc>
              <a:buNone/>
            </a:pPr>
            <a:r>
              <a:rPr lang="en-US" sz="2200" b="1" err="1">
                <a:solidFill>
                  <a:srgbClr val="FF0000"/>
                </a:solidFill>
                <a:latin typeface="Times New Roman" panose="02020603050405020304" pitchFamily="18" charset="0"/>
                <a:cs typeface="Times New Roman" panose="02020603050405020304" pitchFamily="18" charset="0"/>
              </a:rPr>
              <a:t>Kết</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nối</a:t>
            </a:r>
            <a:r>
              <a:rPr lang="en-US" sz="2200" b="1">
                <a:solidFill>
                  <a:srgbClr val="FF0000"/>
                </a:solidFill>
                <a:latin typeface="Times New Roman" panose="02020603050405020304" pitchFamily="18" charset="0"/>
                <a:cs typeface="Times New Roman" panose="02020603050405020304" pitchFamily="18" charset="0"/>
              </a:rPr>
              <a:t>: </a:t>
            </a:r>
          </a:p>
          <a:p>
            <a:pPr marL="457200" lvl="1" indent="0">
              <a:lnSpc>
                <a:spcPct val="150000"/>
              </a:lnSpc>
              <a:buNone/>
            </a:pPr>
            <a:r>
              <a:rPr lang="en-US" sz="1900" b="1" err="1">
                <a:latin typeface="Times New Roman" panose="02020603050405020304" pitchFamily="18" charset="0"/>
                <a:cs typeface="Times New Roman" panose="02020603050405020304" pitchFamily="18" charset="0"/>
              </a:rPr>
              <a:t>Định</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nghĩa</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Kết</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nối</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là</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một</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phần</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tử</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kiến</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trúc</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có</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nhiệm</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vụ</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thực</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thi</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tương</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tác</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giữa</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các</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thành</a:t>
            </a:r>
            <a:r>
              <a:rPr lang="en-US" sz="1900" b="1">
                <a:latin typeface="Times New Roman" panose="02020603050405020304" pitchFamily="18" charset="0"/>
                <a:cs typeface="Times New Roman" panose="02020603050405020304" pitchFamily="18" charset="0"/>
              </a:rPr>
              <a:t> </a:t>
            </a:r>
            <a:r>
              <a:rPr lang="en-US" sz="1900" b="1" err="1">
                <a:latin typeface="Times New Roman" panose="02020603050405020304" pitchFamily="18" charset="0"/>
                <a:cs typeface="Times New Roman" panose="02020603050405020304" pitchFamily="18" charset="0"/>
              </a:rPr>
              <a:t>phần</a:t>
            </a:r>
            <a:endParaRPr lang="en-US" sz="1900" b="1">
              <a:latin typeface="Times New Roman" panose="02020603050405020304" pitchFamily="18" charset="0"/>
              <a:cs typeface="Times New Roman" panose="02020603050405020304" pitchFamily="18" charset="0"/>
            </a:endParaRPr>
          </a:p>
          <a:p>
            <a:pPr lvl="1">
              <a:lnSpc>
                <a:spcPct val="150000"/>
              </a:lnSpc>
            </a:pPr>
            <a:endParaRPr lang="en-US" sz="14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447311A-61D9-43C1-863E-C500E4EFA050}"/>
              </a:ext>
            </a:extLst>
          </p:cNvPr>
          <p:cNvSpPr txBox="1"/>
          <p:nvPr/>
        </p:nvSpPr>
        <p:spPr>
          <a:xfrm>
            <a:off x="1473920" y="3429000"/>
            <a:ext cx="3855027" cy="3046988"/>
          </a:xfrm>
          <a:prstGeom prst="rect">
            <a:avLst/>
          </a:prstGeom>
          <a:noFill/>
        </p:spPr>
        <p:txBody>
          <a:bodyPr wrap="square" rtlCol="0">
            <a:spAutoFit/>
          </a:bodyPr>
          <a:lstStyle/>
          <a:p>
            <a:pPr marL="457200" lvl="1" indent="0">
              <a:lnSpc>
                <a:spcPct val="150000"/>
              </a:lnSpc>
              <a:buNone/>
            </a:pPr>
            <a:r>
              <a:rPr lang="en-US" sz="2800" b="1" err="1">
                <a:latin typeface="Times New Roman" panose="02020603050405020304" pitchFamily="18" charset="0"/>
                <a:cs typeface="Times New Roman" panose="02020603050405020304" pitchFamily="18" charset="0"/>
              </a:rPr>
              <a:t>Phân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loại</a:t>
            </a:r>
            <a:r>
              <a:rPr lang="en-US" sz="2800" b="1">
                <a:latin typeface="Times New Roman" panose="02020603050405020304" pitchFamily="18" charset="0"/>
                <a:cs typeface="Times New Roman" panose="02020603050405020304" pitchFamily="18" charset="0"/>
              </a:rPr>
              <a:t>: 8 </a:t>
            </a:r>
            <a:r>
              <a:rPr lang="en-US" sz="2800" b="1" err="1">
                <a:latin typeface="Times New Roman" panose="02020603050405020304" pitchFamily="18" charset="0"/>
                <a:cs typeface="Times New Roman" panose="02020603050405020304" pitchFamily="18" charset="0"/>
              </a:rPr>
              <a:t>loại</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kết</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nối</a:t>
            </a:r>
            <a:endParaRPr lang="en-US" sz="2800" b="1">
              <a:latin typeface="Times New Roman" panose="02020603050405020304" pitchFamily="18" charset="0"/>
              <a:cs typeface="Times New Roman" panose="02020603050405020304" pitchFamily="18" charset="0"/>
            </a:endParaRPr>
          </a:p>
          <a:p>
            <a:pPr marL="457200" lvl="1" indent="0">
              <a:lnSpc>
                <a:spcPct val="150000"/>
              </a:lnSpc>
              <a:buNone/>
            </a:pPr>
            <a:r>
              <a:rPr lang="en-US" sz="2000" b="1" err="1">
                <a:latin typeface="Times New Roman" panose="02020603050405020304" pitchFamily="18" charset="0"/>
                <a:cs typeface="Times New Roman" panose="02020603050405020304" pitchFamily="18" charset="0"/>
              </a:rPr>
              <a:t>Kết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nối</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gọi</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thủ</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tục</a:t>
            </a:r>
            <a:endParaRPr lang="en-US" sz="2000" b="1">
              <a:latin typeface="Times New Roman" panose="02020603050405020304" pitchFamily="18" charset="0"/>
              <a:cs typeface="Times New Roman" panose="02020603050405020304" pitchFamily="18" charset="0"/>
            </a:endParaRPr>
          </a:p>
          <a:p>
            <a:pPr marL="457200" lvl="1" indent="0">
              <a:lnSpc>
                <a:spcPct val="150000"/>
              </a:lnSpc>
              <a:buNone/>
            </a:pPr>
            <a:r>
              <a:rPr lang="en-US" sz="2000" b="1" err="1">
                <a:latin typeface="Times New Roman" panose="02020603050405020304" pitchFamily="18" charset="0"/>
                <a:cs typeface="Times New Roman" panose="02020603050405020304" pitchFamily="18" charset="0"/>
              </a:rPr>
              <a:t>Kết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nối</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sự</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kiện</a:t>
            </a:r>
            <a:endParaRPr lang="en-US" sz="2000" b="1">
              <a:latin typeface="Times New Roman" panose="02020603050405020304" pitchFamily="18" charset="0"/>
              <a:cs typeface="Times New Roman" panose="02020603050405020304" pitchFamily="18" charset="0"/>
            </a:endParaRPr>
          </a:p>
          <a:p>
            <a:pPr marL="457200" lvl="1" indent="0">
              <a:lnSpc>
                <a:spcPct val="150000"/>
              </a:lnSpc>
              <a:buNone/>
            </a:pPr>
            <a:r>
              <a:rPr lang="en-US" sz="2000" b="1" err="1">
                <a:latin typeface="Times New Roman" panose="02020603050405020304" pitchFamily="18" charset="0"/>
                <a:cs typeface="Times New Roman" panose="02020603050405020304" pitchFamily="18" charset="0"/>
              </a:rPr>
              <a:t>Kết</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nối</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truy</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nhập</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dữ</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liệu</a:t>
            </a:r>
            <a:endParaRPr lang="en-US" sz="2000" b="1">
              <a:latin typeface="Times New Roman" panose="02020603050405020304" pitchFamily="18" charset="0"/>
              <a:cs typeface="Times New Roman" panose="02020603050405020304" pitchFamily="18" charset="0"/>
            </a:endParaRPr>
          </a:p>
          <a:p>
            <a:endParaRPr lang="en-US"/>
          </a:p>
        </p:txBody>
      </p:sp>
      <p:sp>
        <p:nvSpPr>
          <p:cNvPr id="5" name="TextBox 4">
            <a:extLst>
              <a:ext uri="{FF2B5EF4-FFF2-40B4-BE49-F238E27FC236}">
                <a16:creationId xmlns:a16="http://schemas.microsoft.com/office/drawing/2014/main" id="{5E43B9BD-8781-47F3-9FF7-C2E42E9C8FE9}"/>
              </a:ext>
            </a:extLst>
          </p:cNvPr>
          <p:cNvSpPr txBox="1"/>
          <p:nvPr/>
        </p:nvSpPr>
        <p:spPr>
          <a:xfrm>
            <a:off x="5796741" y="3429000"/>
            <a:ext cx="5112559" cy="3462486"/>
          </a:xfrm>
          <a:prstGeom prst="rect">
            <a:avLst/>
          </a:prstGeom>
          <a:noFill/>
        </p:spPr>
        <p:txBody>
          <a:bodyPr wrap="square" rtlCol="0">
            <a:spAutoFit/>
          </a:bodyPr>
          <a:lstStyle/>
          <a:p>
            <a:pPr lvl="1">
              <a:lnSpc>
                <a:spcPct val="150000"/>
              </a:lnSpc>
            </a:pPr>
            <a:r>
              <a:rPr lang="en-US" sz="2400" b="1" dirty="0" err="1">
                <a:latin typeface="Times New Roman" panose="02020603050405020304" pitchFamily="18" charset="0"/>
                <a:cs typeface="Times New Roman" panose="02020603050405020304" pitchFamily="18" charset="0"/>
              </a:rPr>
              <a:t>Kết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kết</a:t>
            </a:r>
            <a:endParaRPr lang="en-US" sz="2400" b="1" dirty="0">
              <a:latin typeface="Times New Roman" panose="02020603050405020304" pitchFamily="18" charset="0"/>
              <a:cs typeface="Times New Roman" panose="02020603050405020304" pitchFamily="18" charset="0"/>
            </a:endParaRPr>
          </a:p>
          <a:p>
            <a:pPr lvl="1">
              <a:lnSpc>
                <a:spcPct val="150000"/>
              </a:lnSpc>
            </a:pPr>
            <a:r>
              <a:rPr lang="en-US" sz="2400" b="1" dirty="0" err="1">
                <a:latin typeface="Times New Roman" panose="02020603050405020304" pitchFamily="18" charset="0"/>
                <a:cs typeface="Times New Roman" panose="02020603050405020304" pitchFamily="18" charset="0"/>
              </a:rPr>
              <a:t>Kết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luồng</a:t>
            </a:r>
            <a:r>
              <a:rPr lang="en-US" sz="2400" b="1" dirty="0">
                <a:latin typeface="Times New Roman" panose="02020603050405020304" pitchFamily="18" charset="0"/>
                <a:cs typeface="Times New Roman" panose="02020603050405020304" pitchFamily="18" charset="0"/>
              </a:rPr>
              <a:t> (SOAP, FPT)</a:t>
            </a:r>
          </a:p>
          <a:p>
            <a:pPr lvl="1">
              <a:lnSpc>
                <a:spcPct val="150000"/>
              </a:lnSpc>
            </a:pPr>
            <a:r>
              <a:rPr lang="en-US" sz="2400" b="1" dirty="0" err="1">
                <a:latin typeface="Times New Roman" panose="02020603050405020304" pitchFamily="18" charset="0"/>
                <a:cs typeface="Times New Roman" panose="02020603050405020304" pitchFamily="18" charset="0"/>
              </a:rPr>
              <a:t>Kết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trung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gian</a:t>
            </a:r>
            <a:r>
              <a:rPr lang="en-US" sz="2400" b="1" dirty="0">
                <a:latin typeface="Times New Roman" panose="02020603050405020304" pitchFamily="18" charset="0"/>
                <a:cs typeface="Times New Roman" panose="02020603050405020304" pitchFamily="18" charset="0"/>
              </a:rPr>
              <a:t> (P2P)</a:t>
            </a:r>
          </a:p>
          <a:p>
            <a:pPr lvl="1">
              <a:lnSpc>
                <a:spcPct val="150000"/>
              </a:lnSpc>
            </a:pPr>
            <a:r>
              <a:rPr lang="en-US" sz="2400" b="1" dirty="0" err="1">
                <a:latin typeface="Times New Roman" panose="02020603050405020304" pitchFamily="18" charset="0"/>
                <a:cs typeface="Times New Roman" panose="02020603050405020304" pitchFamily="18" charset="0"/>
              </a:rPr>
              <a:t>Kết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thích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nghi</a:t>
            </a:r>
            <a:endParaRPr lang="en-US" sz="2400" b="1" dirty="0">
              <a:latin typeface="Times New Roman" panose="02020603050405020304" pitchFamily="18" charset="0"/>
              <a:cs typeface="Times New Roman" panose="02020603050405020304" pitchFamily="18" charset="0"/>
            </a:endParaRPr>
          </a:p>
          <a:p>
            <a:pPr lvl="1">
              <a:lnSpc>
                <a:spcPct val="150000"/>
              </a:lnSpc>
            </a:pPr>
            <a:r>
              <a:rPr lang="en-US" sz="2400" b="1" dirty="0" err="1">
                <a:latin typeface="Times New Roman" panose="02020603050405020304" pitchFamily="18" charset="0"/>
                <a:cs typeface="Times New Roman" panose="02020603050405020304" pitchFamily="18" charset="0"/>
              </a:rPr>
              <a:t>Kết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theo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tuyến</a:t>
            </a:r>
            <a:endParaRPr lang="en-US" sz="2400" b="1" dirty="0">
              <a:latin typeface="Times New Roman" panose="02020603050405020304" pitchFamily="18" charset="0"/>
              <a:cs typeface="Times New Roman" panose="02020603050405020304" pitchFamily="18" charset="0"/>
            </a:endParaRPr>
          </a:p>
          <a:p>
            <a:pPr marL="457200" lvl="1" indent="0">
              <a:lnSpc>
                <a:spcPct val="150000"/>
              </a:lnSpc>
              <a:buNone/>
            </a:pPr>
            <a:endParaRPr lang="en-US" sz="1400"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76525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1.3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a:bodyPr>
          <a:lstStyle/>
          <a:p>
            <a:pPr marL="0" indent="0">
              <a:lnSpc>
                <a:spcPct val="150000"/>
              </a:lnSpc>
              <a:buNone/>
            </a:pPr>
            <a:r>
              <a:rPr lang="en-US" sz="4400" b="1" err="1">
                <a:solidFill>
                  <a:srgbClr val="FF0000"/>
                </a:solidFill>
                <a:latin typeface="Times New Roman" panose="02020603050405020304" pitchFamily="18" charset="0"/>
                <a:cs typeface="Times New Roman" panose="02020603050405020304" pitchFamily="18" charset="0"/>
              </a:rPr>
              <a:t>Cấu</a:t>
            </a:r>
            <a:r>
              <a:rPr lang="en-US" sz="4400" b="1">
                <a:solidFill>
                  <a:srgbClr val="FF0000"/>
                </a:solidFill>
                <a:latin typeface="Times New Roman" panose="02020603050405020304" pitchFamily="18" charset="0"/>
                <a:cs typeface="Times New Roman" panose="02020603050405020304" pitchFamily="18" charset="0"/>
              </a:rPr>
              <a:t> </a:t>
            </a:r>
            <a:r>
              <a:rPr lang="en-US" sz="4400" b="1" err="1">
                <a:solidFill>
                  <a:srgbClr val="FF0000"/>
                </a:solidFill>
                <a:latin typeface="Times New Roman" panose="02020603050405020304" pitchFamily="18" charset="0"/>
                <a:cs typeface="Times New Roman" panose="02020603050405020304" pitchFamily="18" charset="0"/>
              </a:rPr>
              <a:t>hình</a:t>
            </a:r>
            <a:r>
              <a:rPr lang="en-US" sz="4400" b="1">
                <a:solidFill>
                  <a:srgbClr val="FF0000"/>
                </a:solidFill>
                <a:latin typeface="Times New Roman" panose="02020603050405020304" pitchFamily="18" charset="0"/>
                <a:cs typeface="Times New Roman" panose="02020603050405020304" pitchFamily="18" charset="0"/>
              </a:rPr>
              <a:t>: </a:t>
            </a:r>
          </a:p>
          <a:p>
            <a:pPr marL="457200" lvl="1" indent="0">
              <a:lnSpc>
                <a:spcPct val="150000"/>
              </a:lnSpc>
              <a:buNone/>
            </a:pPr>
            <a:r>
              <a:rPr lang="en-US" sz="3200" b="1" err="1">
                <a:latin typeface="Times New Roman" panose="02020603050405020304" pitchFamily="18" charset="0"/>
                <a:cs typeface="Times New Roman" panose="02020603050405020304" pitchFamily="18" charset="0"/>
              </a:rPr>
              <a:t>Định</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nghĩa</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Cấu</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hình</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của</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kiến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trúc</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là</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tập</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hợp</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các</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cách</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kết</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hợp</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giữa</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các</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thành</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phần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và</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kết</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nối</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của</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kiến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trúc</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phần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mềm</a:t>
            </a:r>
            <a:r>
              <a:rPr lang="en-US" sz="3200" b="1">
                <a:latin typeface="Times New Roman" panose="02020603050405020304" pitchFamily="18" charset="0"/>
                <a:cs typeface="Times New Roman" panose="02020603050405020304" pitchFamily="18" charset="0"/>
              </a:rPr>
              <a:t>.</a:t>
            </a:r>
          </a:p>
          <a:p>
            <a:pPr lvl="1">
              <a:lnSpc>
                <a:spcPct val="150000"/>
              </a:lnSpc>
            </a:pPr>
            <a:endParaRPr lang="en-US"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5988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1.3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738255"/>
          </a:xfrm>
        </p:spPr>
        <p:txBody>
          <a:bodyPr>
            <a:normAutofit/>
          </a:bodyPr>
          <a:lstStyle/>
          <a:p>
            <a:pPr marL="0" indent="0">
              <a:lnSpc>
                <a:spcPct val="150000"/>
              </a:lnSpc>
              <a:buNone/>
            </a:pPr>
            <a:r>
              <a:rPr lang="en-US" sz="2200" b="1" dirty="0" err="1">
                <a:solidFill>
                  <a:srgbClr val="FF0000"/>
                </a:solidFill>
                <a:latin typeface="Times New Roman" panose="02020603050405020304" pitchFamily="18" charset="0"/>
                <a:cs typeface="Times New Roman" panose="02020603050405020304" pitchFamily="18" charset="0"/>
              </a:rPr>
              <a:t>Kiểu</a:t>
            </a:r>
            <a:r>
              <a:rPr lang="en-US" sz="2200" b="1" dirty="0">
                <a:solidFill>
                  <a:srgbClr val="FF0000"/>
                </a:solidFill>
                <a:latin typeface="Times New Roman" panose="02020603050405020304" pitchFamily="18" charset="0"/>
                <a:cs typeface="Times New Roman" panose="02020603050405020304" pitchFamily="18" charset="0"/>
              </a:rPr>
              <a:t> </a:t>
            </a:r>
            <a:r>
              <a:rPr lang="en-US" sz="2200" b="1" dirty="0" err="1">
                <a:solidFill>
                  <a:srgbClr val="FF0000"/>
                </a:solidFill>
                <a:latin typeface="Times New Roman" panose="02020603050405020304" pitchFamily="18" charset="0"/>
                <a:cs typeface="Times New Roman" panose="02020603050405020304" pitchFamily="18" charset="0"/>
              </a:rPr>
              <a:t>kiến</a:t>
            </a:r>
            <a:r>
              <a:rPr lang="en-US" sz="2200" b="1" dirty="0">
                <a:solidFill>
                  <a:srgbClr val="FF0000"/>
                </a:solidFill>
                <a:latin typeface="Times New Roman" panose="02020603050405020304" pitchFamily="18" charset="0"/>
                <a:cs typeface="Times New Roman" panose="02020603050405020304" pitchFamily="18" charset="0"/>
              </a:rPr>
              <a:t> </a:t>
            </a:r>
            <a:r>
              <a:rPr lang="en-US" sz="2200" b="1" dirty="0" err="1">
                <a:solidFill>
                  <a:srgbClr val="FF0000"/>
                </a:solidFill>
                <a:latin typeface="Times New Roman" panose="02020603050405020304" pitchFamily="18" charset="0"/>
                <a:cs typeface="Times New Roman" panose="02020603050405020304" pitchFamily="18" charset="0"/>
              </a:rPr>
              <a:t>trúc</a:t>
            </a:r>
            <a:r>
              <a:rPr lang="en-US" sz="2200" b="1" dirty="0">
                <a:solidFill>
                  <a:srgbClr val="FF0000"/>
                </a:solidFill>
                <a:latin typeface="Times New Roman" panose="02020603050405020304" pitchFamily="18" charset="0"/>
                <a:cs typeface="Times New Roman" panose="02020603050405020304" pitchFamily="18" charset="0"/>
              </a:rPr>
              <a:t>: </a:t>
            </a:r>
          </a:p>
          <a:p>
            <a:pPr marL="457200" lvl="1" indent="0">
              <a:lnSpc>
                <a:spcPct val="150000"/>
              </a:lnSpc>
              <a:buNone/>
            </a:pPr>
            <a:r>
              <a:rPr lang="en-US" b="1" dirty="0" err="1">
                <a:latin typeface="Times New Roman" panose="02020603050405020304" pitchFamily="18" charset="0"/>
                <a:cs typeface="Times New Roman" panose="02020603050405020304" pitchFamily="18" charset="0"/>
              </a:rPr>
              <a:t>Định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nghĩa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tập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hợp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những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quyết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định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endParaRPr lang="en-US" b="1" dirty="0">
              <a:latin typeface="Times New Roman" panose="02020603050405020304" pitchFamily="18" charset="0"/>
              <a:cs typeface="Times New Roman" panose="02020603050405020304" pitchFamily="18" charset="0"/>
            </a:endParaRPr>
          </a:p>
          <a:p>
            <a:pPr marL="457200" lvl="1" indent="0">
              <a:lnSpc>
                <a:spcPct val="150000"/>
              </a:lnSpc>
              <a:buNone/>
            </a:pP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Áp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dụng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được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trong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cảnh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phát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triển</a:t>
            </a:r>
            <a:endParaRPr lang="en-US" b="1" dirty="0">
              <a:latin typeface="Times New Roman" panose="02020603050405020304" pitchFamily="18" charset="0"/>
              <a:cs typeface="Times New Roman" panose="02020603050405020304" pitchFamily="18" charset="0"/>
            </a:endParaRPr>
          </a:p>
          <a:p>
            <a:pPr marL="457200" lvl="1" indent="0">
              <a:lnSpc>
                <a:spcPct val="150000"/>
              </a:lnSpc>
              <a:buNone/>
            </a:pPr>
            <a:r>
              <a:rPr lang="en-US" b="1" dirty="0">
                <a:latin typeface="Times New Roman" panose="02020603050405020304" pitchFamily="18" charset="0"/>
                <a:cs typeface="Times New Roman" panose="02020603050405020304" pitchFamily="18" charset="0"/>
              </a:rPr>
              <a:t>	ii) </a:t>
            </a:r>
            <a:r>
              <a:rPr lang="en-US" b="1" dirty="0" err="1">
                <a:latin typeface="Times New Roman" panose="02020603050405020304" pitchFamily="18" charset="0"/>
                <a:cs typeface="Times New Roman" panose="02020603050405020304" pitchFamily="18" charset="0"/>
              </a:rPr>
              <a:t>Ràng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buộc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những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quyết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định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hệ</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thống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đó</a:t>
            </a:r>
            <a:endParaRPr lang="en-US" b="1" dirty="0">
              <a:latin typeface="Times New Roman" panose="02020603050405020304" pitchFamily="18" charset="0"/>
              <a:cs typeface="Times New Roman" panose="02020603050405020304" pitchFamily="18" charset="0"/>
            </a:endParaRPr>
          </a:p>
          <a:p>
            <a:pPr marL="457200" lvl="1" indent="0">
              <a:lnSpc>
                <a:spcPct val="150000"/>
              </a:lnSpc>
              <a:buNone/>
            </a:pPr>
            <a:r>
              <a:rPr lang="en-US" b="1" dirty="0">
                <a:latin typeface="Times New Roman" panose="02020603050405020304" pitchFamily="18" charset="0"/>
                <a:cs typeface="Times New Roman" panose="02020603050405020304" pitchFamily="18" charset="0"/>
              </a:rPr>
              <a:t>	iii) </a:t>
            </a:r>
            <a:r>
              <a:rPr lang="en-US" b="1" dirty="0" err="1">
                <a:latin typeface="Times New Roman" panose="02020603050405020304" pitchFamily="18" charset="0"/>
                <a:cs typeface="Times New Roman" panose="02020603050405020304" pitchFamily="18" charset="0"/>
              </a:rPr>
              <a:t>thể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hiện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được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lượng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lợi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trong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kiểu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hệ</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thống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vậy</a:t>
            </a:r>
            <a:endParaRPr lang="en-US" b="1" dirty="0">
              <a:latin typeface="Times New Roman" panose="02020603050405020304" pitchFamily="18" charset="0"/>
              <a:cs typeface="Times New Roman" panose="02020603050405020304" pitchFamily="18" charset="0"/>
            </a:endParaRPr>
          </a:p>
          <a:p>
            <a:pPr marL="457200" lvl="1" indent="0">
              <a:lnSpc>
                <a:spcPct val="150000"/>
              </a:lnSpc>
              <a:buNone/>
            </a:pPr>
            <a:r>
              <a:rPr lang="en-US" b="1" dirty="0" err="1">
                <a:latin typeface="Times New Roman" panose="02020603050405020304" pitchFamily="18" charset="0"/>
                <a:cs typeface="Times New Roman" panose="02020603050405020304" pitchFamily="18" charset="0"/>
              </a:rPr>
              <a:t>Đối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hệ</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thống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tán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kiểu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kiến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trúc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có</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đặc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sau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đây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sẽ</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đem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lại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nhiều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lợi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endParaRPr lang="en-US" b="1" dirty="0">
              <a:latin typeface="Times New Roman" panose="02020603050405020304" pitchFamily="18" charset="0"/>
              <a:cs typeface="Times New Roman" panose="02020603050405020304" pitchFamily="18" charset="0"/>
            </a:endParaRPr>
          </a:p>
          <a:p>
            <a:pPr marL="457200" lvl="1" indent="0">
              <a:lnSpc>
                <a:spcPct val="150000"/>
              </a:lnSpc>
              <a:buNone/>
            </a:pPr>
            <a:r>
              <a:rPr lang="en-US" b="1" dirty="0">
                <a:latin typeface="Times New Roman" panose="02020603050405020304" pitchFamily="18" charset="0"/>
                <a:cs typeface="Times New Roman" panose="02020603050405020304" pitchFamily="18" charset="0"/>
              </a:rPr>
              <a:t> -  </a:t>
            </a:r>
            <a:r>
              <a:rPr lang="en-US" b="1" dirty="0" err="1">
                <a:latin typeface="Times New Roman" panose="02020603050405020304" pitchFamily="18" charset="0"/>
                <a:cs typeface="Times New Roman" panose="02020603050405020304" pitchFamily="18" charset="0"/>
              </a:rPr>
              <a:t>Tách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biệt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về</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mặt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vật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endParaRPr lang="en-US" b="1" dirty="0">
              <a:latin typeface="Times New Roman" panose="02020603050405020304" pitchFamily="18" charset="0"/>
              <a:cs typeface="Times New Roman" panose="02020603050405020304" pitchFamily="18" charset="0"/>
            </a:endParaRPr>
          </a:p>
          <a:p>
            <a:pPr lvl="1">
              <a:lnSpc>
                <a:spcPct val="150000"/>
              </a:lnSpc>
              <a:buFontTx/>
              <a:buChar char="-"/>
            </a:pPr>
            <a:r>
              <a:rPr lang="en-US" b="1" dirty="0" err="1">
                <a:latin typeface="Times New Roman" panose="02020603050405020304" pitchFamily="18" charset="0"/>
                <a:cs typeface="Times New Roman" panose="02020603050405020304" pitchFamily="18" charset="0"/>
              </a:rPr>
              <a:t>Trong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suốt</a:t>
            </a:r>
            <a:endParaRPr lang="en-US" b="1" dirty="0">
              <a:latin typeface="Times New Roman" panose="02020603050405020304" pitchFamily="18" charset="0"/>
              <a:cs typeface="Times New Roman" panose="02020603050405020304" pitchFamily="18" charset="0"/>
            </a:endParaRPr>
          </a:p>
          <a:p>
            <a:pPr lvl="1">
              <a:lnSpc>
                <a:spcPct val="150000"/>
              </a:lnSpc>
              <a:buFontTx/>
              <a:buChar char="-"/>
            </a:pPr>
            <a:r>
              <a:rPr lang="en-US" b="1" dirty="0" err="1">
                <a:latin typeface="Times New Roman" panose="02020603050405020304" pitchFamily="18" charset="0"/>
                <a:cs typeface="Times New Roman" panose="02020603050405020304" pitchFamily="18" charset="0"/>
              </a:rPr>
              <a:t>Cô</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lập</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975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1.3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a:bodyPr>
          <a:lstStyle/>
          <a:p>
            <a:pPr marL="0" indent="0">
              <a:lnSpc>
                <a:spcPct val="150000"/>
              </a:lnSpc>
              <a:buNone/>
            </a:pPr>
            <a:r>
              <a:rPr lang="en-US" sz="2200" b="1" err="1">
                <a:solidFill>
                  <a:srgbClr val="FF0000"/>
                </a:solidFill>
                <a:latin typeface="Times New Roman" panose="02020603050405020304" pitchFamily="18" charset="0"/>
                <a:cs typeface="Times New Roman" panose="02020603050405020304" pitchFamily="18" charset="0"/>
              </a:rPr>
              <a:t>Mẫu</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kiến</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trúc</a:t>
            </a:r>
            <a:r>
              <a:rPr lang="en-US" sz="2200" b="1">
                <a:solidFill>
                  <a:srgbClr val="FF0000"/>
                </a:solidFill>
                <a:latin typeface="Times New Roman" panose="02020603050405020304" pitchFamily="18" charset="0"/>
                <a:cs typeface="Times New Roman" panose="02020603050405020304" pitchFamily="18" charset="0"/>
              </a:rPr>
              <a:t> (architecture pattern)</a:t>
            </a:r>
          </a:p>
          <a:p>
            <a:pPr>
              <a:lnSpc>
                <a:spcPct val="150000"/>
              </a:lnSpc>
            </a:pPr>
            <a:r>
              <a:rPr lang="en-US" sz="1400" b="1" err="1">
                <a:latin typeface="Times New Roman" panose="02020603050405020304" pitchFamily="18" charset="0"/>
                <a:cs typeface="Times New Roman" panose="02020603050405020304" pitchFamily="18" charset="0"/>
              </a:rPr>
              <a:t>Mẫu</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kiến</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trúc</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cung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cấp</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một</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tập</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các</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quyết</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định</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thiết</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kế</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liên</a:t>
            </a:r>
            <a:r>
              <a:rPr lang="en-US" sz="1400" b="1">
                <a:latin typeface="Times New Roman" panose="02020603050405020304" pitchFamily="18" charset="0"/>
                <a:cs typeface="Times New Roman" panose="02020603050405020304" pitchFamily="18" charset="0"/>
              </a:rPr>
              <a:t> quan </a:t>
            </a:r>
            <a:r>
              <a:rPr lang="en-US" sz="1400" b="1" err="1">
                <a:latin typeface="Times New Roman" panose="02020603050405020304" pitchFamily="18" charset="0"/>
                <a:cs typeface="Times New Roman" panose="02020603050405020304" pitchFamily="18" charset="0"/>
              </a:rPr>
              <a:t>đến</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các</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thành</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phần</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và</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kết</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nối</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với</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những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đặc</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trưng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cụ</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thể</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cho</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một</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lớp</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hệ</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phần</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mềm</a:t>
            </a:r>
            <a:r>
              <a:rPr lang="en-US" sz="1400" b="1">
                <a:latin typeface="Times New Roman" panose="02020603050405020304" pitchFamily="18" charset="0"/>
                <a:cs typeface="Times New Roman" panose="02020603050405020304" pitchFamily="18" charset="0"/>
              </a:rPr>
              <a:t>.</a:t>
            </a:r>
          </a:p>
          <a:p>
            <a:pPr>
              <a:lnSpc>
                <a:spcPct val="150000"/>
              </a:lnSpc>
            </a:pPr>
            <a:r>
              <a:rPr lang="en-US" sz="1400" b="1" err="1">
                <a:latin typeface="Times New Roman" panose="02020603050405020304" pitchFamily="18" charset="0"/>
                <a:cs typeface="Times New Roman" panose="02020603050405020304" pitchFamily="18" charset="0"/>
              </a:rPr>
              <a:t>Khác</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biệt</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giữa</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kiểu</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kiến</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trúc</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và</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mẫu</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kiến</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trúc</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là</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không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rõ</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ràng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Một</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số</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đặc</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trưng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sau</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có</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thể</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giúp</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hiểu</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hơn</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sự</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khác</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biệt</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này</a:t>
            </a:r>
            <a:endParaRPr lang="en-US" sz="1400" b="1">
              <a:latin typeface="Times New Roman" panose="02020603050405020304" pitchFamily="18" charset="0"/>
              <a:cs typeface="Times New Roman" panose="02020603050405020304" pitchFamily="18" charset="0"/>
            </a:endParaRPr>
          </a:p>
          <a:p>
            <a:pPr lvl="1">
              <a:lnSpc>
                <a:spcPct val="150000"/>
              </a:lnSpc>
            </a:pPr>
            <a:endParaRPr lang="en-US" sz="1000" b="1">
              <a:latin typeface="Times New Roman" panose="02020603050405020304" pitchFamily="18" charset="0"/>
              <a:cs typeface="Times New Roman" panose="02020603050405020304" pitchFamily="18" charset="0"/>
            </a:endParaRPr>
          </a:p>
          <a:p>
            <a:pPr>
              <a:lnSpc>
                <a:spcPct val="150000"/>
              </a:lnSpc>
            </a:pPr>
            <a:endParaRPr lang="en-US" sz="1400" b="1">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200D1B5-9F7A-443D-8A22-9CC793BC755A}"/>
              </a:ext>
            </a:extLst>
          </p:cNvPr>
          <p:cNvGraphicFramePr>
            <a:graphicFrameLocks noGrp="1"/>
          </p:cNvGraphicFramePr>
          <p:nvPr>
            <p:extLst>
              <p:ext uri="{D42A27DB-BD31-4B8C-83A1-F6EECF244321}">
                <p14:modId xmlns:p14="http://schemas.microsoft.com/office/powerpoint/2010/main" val="805271420"/>
              </p:ext>
            </p:extLst>
          </p:nvPr>
        </p:nvGraphicFramePr>
        <p:xfrm>
          <a:off x="1626754" y="3691465"/>
          <a:ext cx="9294090" cy="2192404"/>
        </p:xfrm>
        <a:graphic>
          <a:graphicData uri="http://schemas.openxmlformats.org/drawingml/2006/table">
            <a:tbl>
              <a:tblPr firstRow="1" bandRow="1">
                <a:tableStyleId>{21E4AEA4-8DFA-4A89-87EB-49C32662AFE0}</a:tableStyleId>
              </a:tblPr>
              <a:tblGrid>
                <a:gridCol w="1490519">
                  <a:extLst>
                    <a:ext uri="{9D8B030D-6E8A-4147-A177-3AD203B41FA5}">
                      <a16:colId xmlns:a16="http://schemas.microsoft.com/office/drawing/2014/main" val="2215320557"/>
                    </a:ext>
                  </a:extLst>
                </a:gridCol>
                <a:gridCol w="3927763">
                  <a:extLst>
                    <a:ext uri="{9D8B030D-6E8A-4147-A177-3AD203B41FA5}">
                      <a16:colId xmlns:a16="http://schemas.microsoft.com/office/drawing/2014/main" val="2318031317"/>
                    </a:ext>
                  </a:extLst>
                </a:gridCol>
                <a:gridCol w="3875808">
                  <a:extLst>
                    <a:ext uri="{9D8B030D-6E8A-4147-A177-3AD203B41FA5}">
                      <a16:colId xmlns:a16="http://schemas.microsoft.com/office/drawing/2014/main" val="1219984572"/>
                    </a:ext>
                  </a:extLst>
                </a:gridCol>
              </a:tblGrid>
              <a:tr h="548101">
                <a:tc>
                  <a:txBody>
                    <a:bodyPr/>
                    <a:lstStyle/>
                    <a:p>
                      <a:endParaRPr lang="en-US" sz="1400">
                        <a:latin typeface="Times New Roman" panose="02020603050405020304" pitchFamily="18" charset="0"/>
                        <a:cs typeface="Times New Roman" panose="02020603050405020304" pitchFamily="18" charset="0"/>
                      </a:endParaRPr>
                    </a:p>
                  </a:txBody>
                  <a:tcPr/>
                </a:tc>
                <a:tc>
                  <a:txBody>
                    <a:bodyPr/>
                    <a:lstStyle/>
                    <a:p>
                      <a:pPr algn="ctr"/>
                      <a:r>
                        <a:rPr lang="en-US" sz="1400" err="1">
                          <a:latin typeface="Times New Roman" panose="02020603050405020304" pitchFamily="18" charset="0"/>
                          <a:cs typeface="Times New Roman" panose="02020603050405020304" pitchFamily="18" charset="0"/>
                        </a:rPr>
                        <a:t>Kiểu</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kiến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trúc</a:t>
                      </a:r>
                      <a:endParaRPr lang="en-US" sz="1400">
                        <a:latin typeface="Times New Roman" panose="02020603050405020304" pitchFamily="18" charset="0"/>
                        <a:cs typeface="Times New Roman" panose="02020603050405020304" pitchFamily="18" charset="0"/>
                      </a:endParaRPr>
                    </a:p>
                  </a:txBody>
                  <a:tcPr/>
                </a:tc>
                <a:tc>
                  <a:txBody>
                    <a:bodyPr/>
                    <a:lstStyle/>
                    <a:p>
                      <a:pPr algn="ctr"/>
                      <a:r>
                        <a:rPr lang="en-US" sz="1400" err="1">
                          <a:latin typeface="Times New Roman" panose="02020603050405020304" pitchFamily="18" charset="0"/>
                          <a:cs typeface="Times New Roman" panose="02020603050405020304" pitchFamily="18" charset="0"/>
                        </a:rPr>
                        <a:t>Mẫu</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kiến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trúc</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4808630"/>
                  </a:ext>
                </a:extLst>
              </a:tr>
              <a:tr h="548101">
                <a:tc>
                  <a:txBody>
                    <a:bodyPr/>
                    <a:lstStyle/>
                    <a:p>
                      <a:pPr algn="ctr"/>
                      <a:r>
                        <a:rPr lang="en-US" sz="1400">
                          <a:latin typeface="Times New Roman" panose="02020603050405020304" pitchFamily="18" charset="0"/>
                          <a:cs typeface="Times New Roman" panose="02020603050405020304" pitchFamily="18" charset="0"/>
                        </a:rPr>
                        <a:t>Phạm vi</a:t>
                      </a:r>
                    </a:p>
                  </a:txBody>
                  <a:tcPr/>
                </a:tc>
                <a:tc>
                  <a:txBody>
                    <a:bodyPr/>
                    <a:lstStyle/>
                    <a:p>
                      <a:r>
                        <a:rPr lang="en-US" sz="1400" err="1">
                          <a:latin typeface="Times New Roman" panose="02020603050405020304" pitchFamily="18" charset="0"/>
                          <a:cs typeface="Times New Roman" panose="02020603050405020304" pitchFamily="18" charset="0"/>
                        </a:rPr>
                        <a:t>Áp</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dụng</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vào</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một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ngữ</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cảnh</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phát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triển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Vd</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Thiết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kế</a:t>
                      </a:r>
                      <a:r>
                        <a:rPr lang="en-US" sz="1400">
                          <a:latin typeface="Times New Roman" panose="02020603050405020304" pitchFamily="18" charset="0"/>
                          <a:cs typeface="Times New Roman" panose="02020603050405020304" pitchFamily="18" charset="0"/>
                        </a:rPr>
                        <a:t>  GUI</a:t>
                      </a:r>
                    </a:p>
                  </a:txBody>
                  <a:tcPr/>
                </a:tc>
                <a:tc>
                  <a:txBody>
                    <a:bodyPr/>
                    <a:lstStyle/>
                    <a:p>
                      <a:r>
                        <a:rPr lang="en-US" sz="1400" err="1">
                          <a:latin typeface="Times New Roman" panose="02020603050405020304" pitchFamily="18" charset="0"/>
                          <a:cs typeface="Times New Roman" panose="02020603050405020304" pitchFamily="18" charset="0"/>
                        </a:rPr>
                        <a:t>Áp</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dụng</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vào</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một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bài</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toán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thiết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kế</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đặc</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biệt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Vd</a:t>
                      </a:r>
                      <a:r>
                        <a:rPr lang="en-US" sz="1400">
                          <a:latin typeface="Times New Roman" panose="02020603050405020304" pitchFamily="18" charset="0"/>
                          <a:cs typeface="Times New Roman" panose="02020603050405020304" pitchFamily="18" charset="0"/>
                        </a:rPr>
                        <a:t>: logic </a:t>
                      </a:r>
                      <a:r>
                        <a:rPr lang="en-US" sz="1400" err="1">
                          <a:latin typeface="Times New Roman" panose="02020603050405020304" pitchFamily="18" charset="0"/>
                          <a:cs typeface="Times New Roman" panose="02020603050405020304" pitchFamily="18" charset="0"/>
                        </a:rPr>
                        <a:t>nghiệp</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vụ</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phải</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phân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tách</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với</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csdl</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8707174"/>
                  </a:ext>
                </a:extLst>
              </a:tr>
              <a:tr h="548101">
                <a:tc>
                  <a:txBody>
                    <a:bodyPr/>
                    <a:lstStyle/>
                    <a:p>
                      <a:pPr algn="ctr"/>
                      <a:r>
                        <a:rPr lang="en-US" sz="1400" err="1">
                          <a:latin typeface="Times New Roman" panose="02020603050405020304" pitchFamily="18" charset="0"/>
                          <a:cs typeface="Times New Roman" panose="02020603050405020304" pitchFamily="18" charset="0"/>
                        </a:rPr>
                        <a:t>Trừu</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tượng</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hóa</a:t>
                      </a:r>
                      <a:endParaRPr lang="en-US" sz="1400">
                        <a:latin typeface="Times New Roman" panose="02020603050405020304" pitchFamily="18" charset="0"/>
                        <a:cs typeface="Times New Roman" panose="02020603050405020304" pitchFamily="18" charset="0"/>
                      </a:endParaRPr>
                    </a:p>
                  </a:txBody>
                  <a:tcPr/>
                </a:tc>
                <a:tc>
                  <a:txBody>
                    <a:bodyPr/>
                    <a:lstStyle/>
                    <a:p>
                      <a:r>
                        <a:rPr lang="en-US" sz="1400" err="1">
                          <a:latin typeface="Times New Roman" panose="02020603050405020304" pitchFamily="18" charset="0"/>
                          <a:cs typeface="Times New Roman" panose="02020603050405020304" pitchFamily="18" charset="0"/>
                        </a:rPr>
                        <a:t>Giúp</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ràng</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buộc</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các</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quyết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định</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thiết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kế</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về</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kiến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trúc</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Khá</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trừu</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tượng</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nên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cần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sự</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thể</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hiện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của</a:t>
                      </a:r>
                      <a:r>
                        <a:rPr lang="en-US" sz="1400">
                          <a:latin typeface="Times New Roman" panose="02020603050405020304" pitchFamily="18" charset="0"/>
                          <a:cs typeface="Times New Roman" panose="02020603050405020304" pitchFamily="18" charset="0"/>
                        </a:rPr>
                        <a:t> con </a:t>
                      </a:r>
                      <a:r>
                        <a:rPr lang="en-US" sz="1400" err="1">
                          <a:latin typeface="Times New Roman" panose="02020603050405020304" pitchFamily="18" charset="0"/>
                          <a:cs typeface="Times New Roman" panose="02020603050405020304" pitchFamily="18" charset="0"/>
                        </a:rPr>
                        <a:t>người</a:t>
                      </a:r>
                      <a:endParaRPr lang="en-US" sz="1400">
                        <a:latin typeface="Times New Roman" panose="02020603050405020304" pitchFamily="18" charset="0"/>
                        <a:cs typeface="Times New Roman" panose="02020603050405020304" pitchFamily="18" charset="0"/>
                      </a:endParaRPr>
                    </a:p>
                  </a:txBody>
                  <a:tcPr/>
                </a:tc>
                <a:tc>
                  <a:txBody>
                    <a:bodyPr/>
                    <a:lstStyle/>
                    <a:p>
                      <a:r>
                        <a:rPr lang="en-US" sz="1400" err="1">
                          <a:latin typeface="Times New Roman" panose="02020603050405020304" pitchFamily="18" charset="0"/>
                          <a:cs typeface="Times New Roman" panose="02020603050405020304" pitchFamily="18" charset="0"/>
                        </a:rPr>
                        <a:t>Là</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phần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kiến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trúc</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đã</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được</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tham</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số</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hóa</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và</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có</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thể</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xem</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như</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một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mẫu</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thiết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kế</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cụ</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thể</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60527606"/>
                  </a:ext>
                </a:extLst>
              </a:tr>
              <a:tr h="548101">
                <a:tc>
                  <a:txBody>
                    <a:bodyPr/>
                    <a:lstStyle/>
                    <a:p>
                      <a:pPr algn="ctr"/>
                      <a:r>
                        <a:rPr lang="en-US" sz="1400">
                          <a:latin typeface="Times New Roman" panose="02020603050405020304" pitchFamily="18" charset="0"/>
                          <a:cs typeface="Times New Roman" panose="02020603050405020304" pitchFamily="18" charset="0"/>
                        </a:rPr>
                        <a:t>Quan </a:t>
                      </a:r>
                      <a:r>
                        <a:rPr lang="en-US" sz="1400" err="1">
                          <a:latin typeface="Times New Roman" panose="02020603050405020304" pitchFamily="18" charset="0"/>
                          <a:cs typeface="Times New Roman" panose="02020603050405020304" pitchFamily="18" charset="0"/>
                        </a:rPr>
                        <a:t>hệ</a:t>
                      </a:r>
                      <a:endParaRPr lang="en-US" sz="1400">
                        <a:latin typeface="Times New Roman" panose="02020603050405020304" pitchFamily="18" charset="0"/>
                        <a:cs typeface="Times New Roman" panose="02020603050405020304" pitchFamily="18" charset="0"/>
                      </a:endParaRPr>
                    </a:p>
                  </a:txBody>
                  <a:tcPr/>
                </a:tc>
                <a:tc>
                  <a:txBody>
                    <a:bodyPr/>
                    <a:lstStyle/>
                    <a:p>
                      <a:r>
                        <a:rPr lang="en-US" sz="1400" err="1">
                          <a:latin typeface="Times New Roman" panose="02020603050405020304" pitchFamily="18" charset="0"/>
                          <a:cs typeface="Times New Roman" panose="02020603050405020304" pitchFamily="18" charset="0"/>
                        </a:rPr>
                        <a:t>Một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kiểu</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có</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thể</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sử</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dụng</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nhiều</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mẫu</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kiến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trúc</a:t>
                      </a:r>
                      <a:endParaRPr lang="en-US" sz="1400">
                        <a:latin typeface="Times New Roman" panose="02020603050405020304" pitchFamily="18" charset="0"/>
                        <a:cs typeface="Times New Roman" panose="02020603050405020304" pitchFamily="18" charset="0"/>
                      </a:endParaRPr>
                    </a:p>
                  </a:txBody>
                  <a:tcPr/>
                </a:tc>
                <a:tc>
                  <a:txBody>
                    <a:bodyPr/>
                    <a:lstStyle/>
                    <a:p>
                      <a:r>
                        <a:rPr lang="en-US" sz="1400" err="1">
                          <a:latin typeface="Times New Roman" panose="02020603050405020304" pitchFamily="18" charset="0"/>
                          <a:cs typeface="Times New Roman" panose="02020603050405020304" pitchFamily="18" charset="0"/>
                        </a:rPr>
                        <a:t>Không</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sử</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dụng</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được</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ngay</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mà</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cần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tham</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số</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hóa</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cho</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bài</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toán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cụ</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thể</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77750863"/>
                  </a:ext>
                </a:extLst>
              </a:tr>
            </a:tbl>
          </a:graphicData>
        </a:graphic>
      </p:graphicFrame>
    </p:spTree>
    <p:extLst>
      <p:ext uri="{BB962C8B-B14F-4D97-AF65-F5344CB8AC3E}">
        <p14:creationId xmlns:p14="http://schemas.microsoft.com/office/powerpoint/2010/main" val="1048713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89B6CC3-EC58-4D4E-B0EA-B4B78EBCEE8C}"/>
              </a:ext>
            </a:extLst>
          </p:cNvPr>
          <p:cNvPicPr>
            <a:picLocks noChangeAspect="1"/>
          </p:cNvPicPr>
          <p:nvPr/>
        </p:nvPicPr>
        <p:blipFill>
          <a:blip r:embed="rId4"/>
          <a:stretch>
            <a:fillRect/>
          </a:stretch>
        </p:blipFill>
        <p:spPr>
          <a:xfrm>
            <a:off x="1302278" y="1484441"/>
            <a:ext cx="9584265" cy="3881626"/>
          </a:xfrm>
          <a:prstGeom prst="rect">
            <a:avLst/>
          </a:prstGeom>
        </p:spPr>
      </p:pic>
    </p:spTree>
    <p:extLst>
      <p:ext uri="{BB962C8B-B14F-4D97-AF65-F5344CB8AC3E}">
        <p14:creationId xmlns:p14="http://schemas.microsoft.com/office/powerpoint/2010/main" val="257484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EC18A-501D-4D73-8566-F0483799BC2D}"/>
              </a:ext>
            </a:extLst>
          </p:cNvPr>
          <p:cNvPicPr>
            <a:picLocks noChangeAspect="1"/>
          </p:cNvPicPr>
          <p:nvPr/>
        </p:nvPicPr>
        <p:blipFill>
          <a:blip r:embed="rId4"/>
          <a:stretch>
            <a:fillRect/>
          </a:stretch>
        </p:blipFill>
        <p:spPr>
          <a:xfrm>
            <a:off x="3009537" y="643467"/>
            <a:ext cx="6172926" cy="5571066"/>
          </a:xfrm>
          <a:prstGeom prst="rect">
            <a:avLst/>
          </a:prstGeom>
        </p:spPr>
      </p:pic>
    </p:spTree>
    <p:extLst>
      <p:ext uri="{BB962C8B-B14F-4D97-AF65-F5344CB8AC3E}">
        <p14:creationId xmlns:p14="http://schemas.microsoft.com/office/powerpoint/2010/main" val="484346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1.3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a:bodyPr>
          <a:lstStyle/>
          <a:p>
            <a:pPr marL="0" indent="0">
              <a:lnSpc>
                <a:spcPct val="150000"/>
              </a:lnSpc>
              <a:buNone/>
            </a:pPr>
            <a:r>
              <a:rPr lang="en-US" sz="2200" b="1" err="1">
                <a:solidFill>
                  <a:srgbClr val="FF0000"/>
                </a:solidFill>
                <a:latin typeface="Times New Roman" panose="02020603050405020304" pitchFamily="18" charset="0"/>
                <a:cs typeface="Times New Roman" panose="02020603050405020304" pitchFamily="18" charset="0"/>
              </a:rPr>
              <a:t>Mô</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hình</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kiến</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trúc</a:t>
            </a:r>
            <a:endParaRPr lang="en-US" sz="2200" b="1">
              <a:solidFill>
                <a:srgbClr val="FF0000"/>
              </a:solidFill>
              <a:latin typeface="Times New Roman" panose="02020603050405020304" pitchFamily="18" charset="0"/>
              <a:cs typeface="Times New Roman" panose="02020603050405020304" pitchFamily="18" charset="0"/>
            </a:endParaRPr>
          </a:p>
          <a:p>
            <a:pPr>
              <a:lnSpc>
                <a:spcPct val="150000"/>
              </a:lnSpc>
            </a:pPr>
            <a:r>
              <a:rPr lang="en-US" sz="2200" b="1" err="1">
                <a:latin typeface="Times New Roman" panose="02020603050405020304" pitchFamily="18" charset="0"/>
                <a:cs typeface="Times New Roman" panose="02020603050405020304" pitchFamily="18" charset="0"/>
              </a:rPr>
              <a:t>Mô</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hình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kiến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trúc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là</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sản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phẩm</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thể</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hiện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một</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số</a:t>
            </a:r>
            <a:r>
              <a:rPr lang="en-US" sz="2200" b="1">
                <a:latin typeface="Times New Roman" panose="02020603050405020304" pitchFamily="18" charset="0"/>
                <a:cs typeface="Times New Roman" panose="02020603050405020304" pitchFamily="18" charset="0"/>
              </a:rPr>
              <a:t> hay </a:t>
            </a:r>
            <a:r>
              <a:rPr lang="en-US" sz="2200" b="1" err="1">
                <a:latin typeface="Times New Roman" panose="02020603050405020304" pitchFamily="18" charset="0"/>
                <a:cs typeface="Times New Roman" panose="02020603050405020304" pitchFamily="18" charset="0"/>
              </a:rPr>
              <a:t>tất</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cả</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những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quyết</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định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thiết</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kế</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tạo</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nên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kiến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trúc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của</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hệ</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thống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sử</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dụng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những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ký</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hiệu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mô</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hình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hóa</a:t>
            </a:r>
            <a:endParaRPr lang="en-US" sz="2200" b="1">
              <a:latin typeface="Times New Roman" panose="02020603050405020304" pitchFamily="18" charset="0"/>
              <a:cs typeface="Times New Roman" panose="02020603050405020304" pitchFamily="18" charset="0"/>
            </a:endParaRPr>
          </a:p>
          <a:p>
            <a:pPr>
              <a:lnSpc>
                <a:spcPct val="150000"/>
              </a:lnSpc>
            </a:pPr>
            <a:r>
              <a:rPr lang="en-US" sz="2200" b="1" err="1">
                <a:latin typeface="Times New Roman" panose="02020603050405020304" pitchFamily="18" charset="0"/>
                <a:cs typeface="Times New Roman" panose="02020603050405020304" pitchFamily="18" charset="0"/>
              </a:rPr>
              <a:t>Tập</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ký</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hiệu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mô</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hình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kiến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trúc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gọi</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là</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ngôn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ngữ</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mô</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tả</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kiến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trúc</a:t>
            </a:r>
            <a:r>
              <a:rPr lang="en-US" sz="2200" b="1">
                <a:latin typeface="Times New Roman" panose="02020603050405020304" pitchFamily="18" charset="0"/>
                <a:cs typeface="Times New Roman" panose="02020603050405020304" pitchFamily="18" charset="0"/>
              </a:rPr>
              <a:t> (Văn </a:t>
            </a:r>
            <a:r>
              <a:rPr lang="en-US" sz="2200" b="1" err="1">
                <a:latin typeface="Times New Roman" panose="02020603050405020304" pitchFamily="18" charset="0"/>
                <a:cs typeface="Times New Roman" panose="02020603050405020304" pitchFamily="18" charset="0"/>
              </a:rPr>
              <a:t>bản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đồ</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họa</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biểu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đồ</a:t>
            </a:r>
            <a:r>
              <a:rPr lang="en-US" sz="2200" b="1">
                <a:latin typeface="Times New Roman" panose="02020603050405020304" pitchFamily="18" charset="0"/>
                <a:cs typeface="Times New Roman" panose="02020603050405020304" pitchFamily="18" charset="0"/>
              </a:rPr>
              <a:t> …)</a:t>
            </a:r>
          </a:p>
          <a:p>
            <a:pPr>
              <a:lnSpc>
                <a:spcPct val="150000"/>
              </a:lnSpc>
            </a:pP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3977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1.3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a:bodyPr>
          <a:lstStyle/>
          <a:p>
            <a:pPr marL="0" indent="0">
              <a:lnSpc>
                <a:spcPct val="150000"/>
              </a:lnSpc>
              <a:buNone/>
            </a:pPr>
            <a:r>
              <a:rPr lang="en-US" sz="2200" b="1" err="1">
                <a:solidFill>
                  <a:srgbClr val="FF0000"/>
                </a:solidFill>
                <a:latin typeface="Times New Roman" panose="02020603050405020304" pitchFamily="18" charset="0"/>
                <a:cs typeface="Times New Roman" panose="02020603050405020304" pitchFamily="18" charset="0"/>
              </a:rPr>
              <a:t>Mô</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hình</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kiến</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trúc</a:t>
            </a:r>
            <a:endParaRPr lang="en-US" sz="2200" b="1">
              <a:solidFill>
                <a:srgbClr val="FF0000"/>
              </a:solidFill>
              <a:latin typeface="Times New Roman" panose="02020603050405020304" pitchFamily="18" charset="0"/>
              <a:cs typeface="Times New Roman" panose="02020603050405020304" pitchFamily="18" charset="0"/>
            </a:endParaRPr>
          </a:p>
          <a:p>
            <a:pPr>
              <a:lnSpc>
                <a:spcPct val="150000"/>
              </a:lnSpc>
            </a:pPr>
            <a:r>
              <a:rPr lang="en-US" sz="2200" b="1" err="1">
                <a:latin typeface="Times New Roman" panose="02020603050405020304" pitchFamily="18" charset="0"/>
                <a:cs typeface="Times New Roman" panose="02020603050405020304" pitchFamily="18" charset="0"/>
              </a:rPr>
              <a:t>Mô</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hình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kiến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trúc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là</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sản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phẩm</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thể</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hiện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một</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số</a:t>
            </a:r>
            <a:r>
              <a:rPr lang="en-US" sz="2200" b="1">
                <a:latin typeface="Times New Roman" panose="02020603050405020304" pitchFamily="18" charset="0"/>
                <a:cs typeface="Times New Roman" panose="02020603050405020304" pitchFamily="18" charset="0"/>
              </a:rPr>
              <a:t> hay </a:t>
            </a:r>
            <a:r>
              <a:rPr lang="en-US" sz="2200" b="1" err="1">
                <a:latin typeface="Times New Roman" panose="02020603050405020304" pitchFamily="18" charset="0"/>
                <a:cs typeface="Times New Roman" panose="02020603050405020304" pitchFamily="18" charset="0"/>
              </a:rPr>
              <a:t>tất</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cả</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những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quyết</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định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thiết</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kế</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tạo</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nên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kiến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trúc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của</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hệ</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thống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sử</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dụng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những</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ký</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hiệu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mô</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hình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hóa</a:t>
            </a:r>
            <a:endParaRPr lang="en-US" sz="2200" b="1">
              <a:latin typeface="Times New Roman" panose="02020603050405020304" pitchFamily="18" charset="0"/>
              <a:cs typeface="Times New Roman" panose="02020603050405020304" pitchFamily="18" charset="0"/>
            </a:endParaRPr>
          </a:p>
          <a:p>
            <a:pPr>
              <a:lnSpc>
                <a:spcPct val="150000"/>
              </a:lnSpc>
            </a:pPr>
            <a:r>
              <a:rPr lang="en-US" sz="2200" b="1" err="1">
                <a:latin typeface="Times New Roman" panose="02020603050405020304" pitchFamily="18" charset="0"/>
                <a:cs typeface="Times New Roman" panose="02020603050405020304" pitchFamily="18" charset="0"/>
              </a:rPr>
              <a:t>Tập</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ký</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hiệu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mô</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hình</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kiến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trúc</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gọi</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là</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ngôn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ngữ</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mô</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tả</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kiến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trúc</a:t>
            </a:r>
            <a:r>
              <a:rPr lang="en-US" sz="2200" b="1">
                <a:latin typeface="Times New Roman" panose="02020603050405020304" pitchFamily="18" charset="0"/>
                <a:cs typeface="Times New Roman" panose="02020603050405020304" pitchFamily="18" charset="0"/>
              </a:rPr>
              <a:t> (Văn </a:t>
            </a:r>
            <a:r>
              <a:rPr lang="en-US" sz="2200" b="1" err="1">
                <a:latin typeface="Times New Roman" panose="02020603050405020304" pitchFamily="18" charset="0"/>
                <a:cs typeface="Times New Roman" panose="02020603050405020304" pitchFamily="18" charset="0"/>
              </a:rPr>
              <a:t>bản</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đồ</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họa</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biểu</a:t>
            </a:r>
            <a:r>
              <a:rPr lang="en-US" sz="2200" b="1">
                <a:latin typeface="Times New Roman" panose="02020603050405020304" pitchFamily="18" charset="0"/>
                <a:cs typeface="Times New Roman" panose="02020603050405020304" pitchFamily="18" charset="0"/>
              </a:rPr>
              <a:t> </a:t>
            </a:r>
            <a:r>
              <a:rPr lang="en-US" sz="2200" b="1" err="1">
                <a:latin typeface="Times New Roman" panose="02020603050405020304" pitchFamily="18" charset="0"/>
                <a:cs typeface="Times New Roman" panose="02020603050405020304" pitchFamily="18" charset="0"/>
              </a:rPr>
              <a:t>đồ</a:t>
            </a:r>
            <a:r>
              <a:rPr lang="en-US" sz="2200" b="1">
                <a:latin typeface="Times New Roman" panose="02020603050405020304" pitchFamily="18" charset="0"/>
                <a:cs typeface="Times New Roman" panose="02020603050405020304" pitchFamily="18" charset="0"/>
              </a:rPr>
              <a:t> …)</a:t>
            </a:r>
          </a:p>
          <a:p>
            <a:pPr>
              <a:lnSpc>
                <a:spcPct val="150000"/>
              </a:lnSpc>
            </a:pP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3284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1.3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a:bodyPr>
          <a:lstStyle/>
          <a:p>
            <a:pPr marL="0" indent="0">
              <a:lnSpc>
                <a:spcPct val="150000"/>
              </a:lnSpc>
              <a:buNone/>
            </a:pPr>
            <a:r>
              <a:rPr lang="en-US" sz="2200" b="1">
                <a:solidFill>
                  <a:srgbClr val="FF0000"/>
                </a:solidFill>
                <a:latin typeface="Times New Roman" panose="02020603050405020304" pitchFamily="18" charset="0"/>
                <a:cs typeface="Times New Roman" panose="02020603050405020304" pitchFamily="18" charset="0"/>
              </a:rPr>
              <a:t>ADL (architecture description language)</a:t>
            </a:r>
          </a:p>
          <a:p>
            <a:pPr>
              <a:lnSpc>
                <a:spcPct val="150000"/>
              </a:lnSpc>
            </a:pPr>
            <a:r>
              <a:rPr lang="en-US" sz="1800" b="1" err="1">
                <a:latin typeface="Times New Roman" panose="02020603050405020304" pitchFamily="18" charset="0"/>
                <a:cs typeface="Times New Roman" panose="02020603050405020304" pitchFamily="18" charset="0"/>
              </a:rPr>
              <a:t>Cung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cấp</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ký</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hiệu</a:t>
            </a:r>
            <a:r>
              <a:rPr lang="en-US" sz="1800" b="1">
                <a:latin typeface="Times New Roman" panose="02020603050405020304" pitchFamily="18" charset="0"/>
                <a:cs typeface="Times New Roman" panose="02020603050405020304" pitchFamily="18" charset="0"/>
              </a:rPr>
              <a:t> hay </a:t>
            </a:r>
            <a:r>
              <a:rPr lang="en-US" sz="1800" b="1" err="1">
                <a:latin typeface="Times New Roman" panose="02020603050405020304" pitchFamily="18" charset="0"/>
                <a:cs typeface="Times New Roman" panose="02020603050405020304" pitchFamily="18" charset="0"/>
              </a:rPr>
              <a:t>miêu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tả</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phần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tử</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như</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kiểu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phần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tử</a:t>
            </a:r>
            <a:r>
              <a:rPr lang="en-US" sz="1800" b="1">
                <a:latin typeface="Times New Roman" panose="02020603050405020304" pitchFamily="18" charset="0"/>
                <a:cs typeface="Times New Roman" panose="02020603050405020304" pitchFamily="18" charset="0"/>
              </a:rPr>
              <a:t>, instance </a:t>
            </a:r>
            <a:r>
              <a:rPr lang="en-US" sz="1800" b="1" err="1">
                <a:latin typeface="Times New Roman" panose="02020603050405020304" pitchFamily="18" charset="0"/>
                <a:cs typeface="Times New Roman" panose="02020603050405020304" pitchFamily="18" charset="0"/>
              </a:rPr>
              <a:t>của</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kiểu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phần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tử</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nối</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kết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phần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tử</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để</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tạo</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hoàn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chỉnh</a:t>
            </a:r>
            <a:endParaRPr lang="en-US" sz="1800" b="1">
              <a:latin typeface="Times New Roman" panose="02020603050405020304" pitchFamily="18" charset="0"/>
              <a:cs typeface="Times New Roman" panose="02020603050405020304" pitchFamily="18" charset="0"/>
            </a:endParaRPr>
          </a:p>
          <a:p>
            <a:pPr>
              <a:lnSpc>
                <a:spcPct val="150000"/>
              </a:lnSpc>
            </a:pPr>
            <a:r>
              <a:rPr lang="en-US" sz="1800" b="1" err="1">
                <a:latin typeface="Times New Roman" panose="02020603050405020304" pitchFamily="18" charset="0"/>
                <a:cs typeface="Times New Roman" panose="02020603050405020304" pitchFamily="18" charset="0"/>
              </a:rPr>
              <a:t>Được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dùng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chủ</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yếu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nhất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là</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trong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cộng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đồng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người</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nghiên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cứu</a:t>
            </a:r>
            <a:endParaRPr lang="en-US" sz="1800" b="1">
              <a:latin typeface="Times New Roman" panose="02020603050405020304" pitchFamily="18" charset="0"/>
              <a:cs typeface="Times New Roman" panose="02020603050405020304" pitchFamily="18" charset="0"/>
            </a:endParaRPr>
          </a:p>
          <a:p>
            <a:pPr>
              <a:lnSpc>
                <a:spcPct val="150000"/>
              </a:lnSpc>
            </a:pPr>
            <a:r>
              <a:rPr lang="en-US" sz="1800" b="1" err="1">
                <a:latin typeface="Times New Roman" panose="02020603050405020304" pitchFamily="18" charset="0"/>
                <a:cs typeface="Times New Roman" panose="02020603050405020304" pitchFamily="18" charset="0"/>
              </a:rPr>
              <a:t>Về</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lý</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thuyết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sư</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có</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thể</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dùng</a:t>
            </a:r>
            <a:r>
              <a:rPr lang="en-US" sz="1800" b="1">
                <a:latin typeface="Times New Roman" panose="02020603050405020304" pitchFamily="18" charset="0"/>
                <a:cs typeface="Times New Roman" panose="02020603050405020304" pitchFamily="18" charset="0"/>
              </a:rPr>
              <a:t> 1 ADL </a:t>
            </a:r>
            <a:r>
              <a:rPr lang="en-US" sz="1800" b="1" err="1">
                <a:latin typeface="Times New Roman" panose="02020603050405020304" pitchFamily="18" charset="0"/>
                <a:cs typeface="Times New Roman" panose="02020603050405020304" pitchFamily="18" charset="0"/>
              </a:rPr>
              <a:t>để</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đặc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tả</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bất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kỳ</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mức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phần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mềm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nào</a:t>
            </a:r>
            <a:endParaRPr lang="en-US" sz="1800" b="1">
              <a:latin typeface="Times New Roman" panose="02020603050405020304" pitchFamily="18" charset="0"/>
              <a:cs typeface="Times New Roman" panose="02020603050405020304" pitchFamily="18" charset="0"/>
            </a:endParaRPr>
          </a:p>
          <a:p>
            <a:pPr>
              <a:lnSpc>
                <a:spcPct val="150000"/>
              </a:lnSpc>
            </a:pPr>
            <a:r>
              <a:rPr lang="en-US" sz="1800" b="1" err="1">
                <a:latin typeface="Times New Roman" panose="02020603050405020304" pitchFamily="18" charset="0"/>
                <a:cs typeface="Times New Roman" panose="02020603050405020304" pitchFamily="18" charset="0"/>
              </a:rPr>
              <a:t>Trong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thực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tiễn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Không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phải</a:t>
            </a:r>
            <a:r>
              <a:rPr lang="en-US" sz="1800" b="1">
                <a:latin typeface="Times New Roman" panose="02020603050405020304" pitchFamily="18" charset="0"/>
                <a:cs typeface="Times New Roman" panose="02020603050405020304" pitchFamily="18" charset="0"/>
              </a:rPr>
              <a:t> ADL </a:t>
            </a:r>
            <a:r>
              <a:rPr lang="en-US" sz="1800" b="1" err="1">
                <a:latin typeface="Times New Roman" panose="02020603050405020304" pitchFamily="18" charset="0"/>
                <a:cs typeface="Times New Roman" panose="02020603050405020304" pitchFamily="18" charset="0"/>
              </a:rPr>
              <a:t>nào</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cũng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hỗ</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trợ</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đầy</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đủ</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việc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đặc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tả</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cả</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mức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phần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mềm</a:t>
            </a:r>
            <a:endParaRPr lang="en-US" sz="1800" b="1">
              <a:latin typeface="Times New Roman" panose="02020603050405020304" pitchFamily="18" charset="0"/>
              <a:cs typeface="Times New Roman" panose="02020603050405020304" pitchFamily="18" charset="0"/>
            </a:endParaRPr>
          </a:p>
          <a:p>
            <a:pPr>
              <a:lnSpc>
                <a:spcPct val="150000"/>
              </a:lnSpc>
            </a:pPr>
            <a:r>
              <a:rPr lang="en-US" sz="1800" b="1" err="1">
                <a:latin typeface="Times New Roman" panose="02020603050405020304" pitchFamily="18" charset="0"/>
                <a:cs typeface="Times New Roman" panose="02020603050405020304" pitchFamily="18" charset="0"/>
              </a:rPr>
              <a:t>Một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vài</a:t>
            </a:r>
            <a:r>
              <a:rPr lang="en-US" sz="1800" b="1">
                <a:latin typeface="Times New Roman" panose="02020603050405020304" pitchFamily="18" charset="0"/>
                <a:cs typeface="Times New Roman" panose="02020603050405020304" pitchFamily="18" charset="0"/>
              </a:rPr>
              <a:t> ADL </a:t>
            </a:r>
            <a:r>
              <a:rPr lang="en-US" sz="1800" b="1" err="1">
                <a:latin typeface="Times New Roman" panose="02020603050405020304" pitchFamily="18" charset="0"/>
                <a:cs typeface="Times New Roman" panose="02020603050405020304" pitchFamily="18" charset="0"/>
              </a:rPr>
              <a:t>có</a:t>
            </a:r>
            <a:r>
              <a:rPr lang="en-US" sz="1800" b="1">
                <a:latin typeface="Times New Roman" panose="02020603050405020304" pitchFamily="18" charset="0"/>
                <a:cs typeface="Times New Roman" panose="02020603050405020304" pitchFamily="18" charset="0"/>
              </a:rPr>
              <a:t> tool </a:t>
            </a:r>
            <a:r>
              <a:rPr lang="en-US" sz="1800" b="1" err="1">
                <a:latin typeface="Times New Roman" panose="02020603050405020304" pitchFamily="18" charset="0"/>
                <a:cs typeface="Times New Roman" panose="02020603050405020304" pitchFamily="18" charset="0"/>
              </a:rPr>
              <a:t>kèm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theo</a:t>
            </a:r>
            <a:endParaRPr lang="en-US" sz="1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3449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1.3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niệm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a:bodyPr>
          <a:lstStyle/>
          <a:p>
            <a:pPr marL="0" indent="0">
              <a:lnSpc>
                <a:spcPct val="150000"/>
              </a:lnSpc>
              <a:buNone/>
            </a:pPr>
            <a:r>
              <a:rPr lang="en-US" sz="2200" b="1">
                <a:solidFill>
                  <a:srgbClr val="FF0000"/>
                </a:solidFill>
                <a:latin typeface="Times New Roman" panose="02020603050405020304" pitchFamily="18" charset="0"/>
                <a:cs typeface="Times New Roman" panose="02020603050405020304" pitchFamily="18" charset="0"/>
              </a:rPr>
              <a:t>Stakeholders</a:t>
            </a:r>
          </a:p>
          <a:p>
            <a:pPr>
              <a:lnSpc>
                <a:spcPct val="150000"/>
              </a:lnSpc>
            </a:pP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phần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mềm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bị</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ảnh</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hưởng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bởi</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stakeholders</a:t>
            </a:r>
          </a:p>
          <a:p>
            <a:pPr lvl="1">
              <a:lnSpc>
                <a:spcPct val="150000"/>
              </a:lnSpc>
            </a:pPr>
            <a:r>
              <a:rPr lang="en-US" sz="1400" b="1" err="1">
                <a:latin typeface="Times New Roman" panose="02020603050405020304" pitchFamily="18" charset="0"/>
                <a:cs typeface="Times New Roman" panose="02020603050405020304" pitchFamily="18" charset="0"/>
              </a:rPr>
              <a:t>Nhà</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quản</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lý</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Giá</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thấp</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cố</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gắng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sử</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dụng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triệt</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để</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người</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làm</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công</a:t>
            </a:r>
            <a:endParaRPr lang="en-US" sz="1400" b="1">
              <a:latin typeface="Times New Roman" panose="02020603050405020304" pitchFamily="18" charset="0"/>
              <a:cs typeface="Times New Roman" panose="02020603050405020304" pitchFamily="18" charset="0"/>
            </a:endParaRPr>
          </a:p>
          <a:p>
            <a:pPr lvl="1">
              <a:lnSpc>
                <a:spcPct val="150000"/>
              </a:lnSpc>
            </a:pPr>
            <a:r>
              <a:rPr lang="en-US" sz="1400" b="1" err="1">
                <a:latin typeface="Times New Roman" panose="02020603050405020304" pitchFamily="18" charset="0"/>
                <a:cs typeface="Times New Roman" panose="02020603050405020304" pitchFamily="18" charset="0"/>
              </a:rPr>
              <a:t>Tiếp</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thị</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Giá</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thấp</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nhanh</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chóng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phân</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phối</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cho</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thị</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trường</a:t>
            </a:r>
            <a:endParaRPr lang="en-US" sz="1400" b="1">
              <a:latin typeface="Times New Roman" panose="02020603050405020304" pitchFamily="18" charset="0"/>
              <a:cs typeface="Times New Roman" panose="02020603050405020304" pitchFamily="18" charset="0"/>
            </a:endParaRPr>
          </a:p>
          <a:p>
            <a:pPr lvl="1">
              <a:lnSpc>
                <a:spcPct val="150000"/>
              </a:lnSpc>
            </a:pPr>
            <a:r>
              <a:rPr lang="en-US" sz="1400" b="1" err="1">
                <a:latin typeface="Times New Roman" panose="02020603050405020304" pitchFamily="18" charset="0"/>
                <a:cs typeface="Times New Roman" panose="02020603050405020304" pitchFamily="18" charset="0"/>
              </a:rPr>
              <a:t>Khách</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hàng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Thời</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gian</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phân</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phối</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nhanh</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không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thay</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dổi</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thường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xuyên</a:t>
            </a:r>
            <a:endParaRPr lang="en-US" sz="1400" b="1">
              <a:latin typeface="Times New Roman" panose="02020603050405020304" pitchFamily="18" charset="0"/>
              <a:cs typeface="Times New Roman" panose="02020603050405020304" pitchFamily="18" charset="0"/>
            </a:endParaRPr>
          </a:p>
          <a:p>
            <a:pPr lvl="1">
              <a:lnSpc>
                <a:spcPct val="150000"/>
              </a:lnSpc>
            </a:pPr>
            <a:r>
              <a:rPr lang="en-US" sz="1400" b="1" err="1">
                <a:latin typeface="Times New Roman" panose="02020603050405020304" pitchFamily="18" charset="0"/>
                <a:cs typeface="Times New Roman" panose="02020603050405020304" pitchFamily="18" charset="0"/>
              </a:rPr>
              <a:t>Người</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dùng</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đầu</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cuối</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hành</a:t>
            </a:r>
            <a:r>
              <a:rPr lang="en-US" sz="1400" b="1">
                <a:latin typeface="Times New Roman" panose="02020603050405020304" pitchFamily="18" charset="0"/>
                <a:cs typeface="Times New Roman" panose="02020603050405020304" pitchFamily="18" charset="0"/>
              </a:rPr>
              <a:t> vi, </a:t>
            </a:r>
            <a:r>
              <a:rPr lang="en-US" sz="1400" b="1" err="1">
                <a:latin typeface="Times New Roman" panose="02020603050405020304" pitchFamily="18" charset="0"/>
                <a:cs typeface="Times New Roman" panose="02020603050405020304" pitchFamily="18" charset="0"/>
              </a:rPr>
              <a:t>hiệu</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suất</a:t>
            </a:r>
            <a:r>
              <a:rPr lang="en-US" sz="1400" b="1">
                <a:latin typeface="Times New Roman" panose="02020603050405020304" pitchFamily="18" charset="0"/>
                <a:cs typeface="Times New Roman" panose="02020603050405020304" pitchFamily="18" charset="0"/>
              </a:rPr>
              <a:t>, an </a:t>
            </a:r>
            <a:r>
              <a:rPr lang="en-US" sz="1400" b="1" err="1">
                <a:latin typeface="Times New Roman" panose="02020603050405020304" pitchFamily="18" charset="0"/>
                <a:cs typeface="Times New Roman" panose="02020603050405020304" pitchFamily="18" charset="0"/>
              </a:rPr>
              <a:t>ninh</a:t>
            </a:r>
            <a:r>
              <a:rPr lang="en-US" sz="1400" b="1">
                <a:latin typeface="Times New Roman" panose="02020603050405020304" pitchFamily="18" charset="0"/>
                <a:cs typeface="Times New Roman" panose="02020603050405020304" pitchFamily="18" charset="0"/>
              </a:rPr>
              <a:t> …</a:t>
            </a:r>
          </a:p>
          <a:p>
            <a:pPr lvl="1">
              <a:lnSpc>
                <a:spcPct val="150000"/>
              </a:lnSpc>
            </a:pPr>
            <a:r>
              <a:rPr lang="en-US" sz="1400" b="1" err="1">
                <a:latin typeface="Times New Roman" panose="02020603050405020304" pitchFamily="18" charset="0"/>
                <a:cs typeface="Times New Roman" panose="02020603050405020304" pitchFamily="18" charset="0"/>
              </a:rPr>
              <a:t>Bảo</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trì</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tính</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thay</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đổi</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được</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dễ</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bảo</a:t>
            </a:r>
            <a:r>
              <a:rPr lang="en-US" sz="1400" b="1">
                <a:latin typeface="Times New Roman" panose="02020603050405020304" pitchFamily="18" charset="0"/>
                <a:cs typeface="Times New Roman" panose="02020603050405020304" pitchFamily="18" charset="0"/>
              </a:rPr>
              <a:t> </a:t>
            </a:r>
            <a:r>
              <a:rPr lang="en-US" sz="1400" b="1" err="1">
                <a:latin typeface="Times New Roman" panose="02020603050405020304" pitchFamily="18" charset="0"/>
                <a:cs typeface="Times New Roman" panose="02020603050405020304" pitchFamily="18" charset="0"/>
              </a:rPr>
              <a:t>trì</a:t>
            </a:r>
            <a:r>
              <a:rPr lang="en-US" sz="1400" b="1">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0598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0B7D-80A6-403C-9B31-E41B79E2D3C1}"/>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tin </a:t>
            </a:r>
            <a:r>
              <a:rPr lang="en-US" err="1">
                <a:latin typeface="Times New Roman" panose="02020603050405020304" pitchFamily="18" charset="0"/>
                <a:cs typeface="Times New Roman" panose="02020603050405020304" pitchFamily="18" charset="0"/>
              </a:rPr>
              <a:t>môn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học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0E51E13-AD59-481D-B3D8-30795248CA7A}"/>
              </a:ext>
            </a:extLst>
          </p:cNvPr>
          <p:cNvSpPr>
            <a:spLocks noGrp="1"/>
          </p:cNvSpPr>
          <p:nvPr>
            <p:ph idx="1"/>
          </p:nvPr>
        </p:nvSpPr>
        <p:spPr/>
        <p:txBody>
          <a:bodyPr/>
          <a:lstStyle/>
          <a:p>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điểm:</a:t>
            </a:r>
          </a:p>
          <a:p>
            <a:endParaRPr lang="en-US">
              <a:latin typeface="Times New Roman" panose="02020603050405020304" pitchFamily="18" charset="0"/>
              <a:cs typeface="Times New Roman" panose="02020603050405020304" pitchFamily="18" charset="0"/>
            </a:endParaRPr>
          </a:p>
          <a:p>
            <a:pPr marL="0" marR="0" indent="360045" algn="just">
              <a:spcBef>
                <a:spcPts val="300"/>
              </a:spcBef>
              <a:spcAft>
                <a:spcPts val="300"/>
              </a:spcAft>
              <a:tabLst>
                <a:tab pos="720090" algn="l"/>
                <a:tab pos="5040630" algn="l"/>
              </a:tabLst>
            </a:pPr>
            <a:r>
              <a:rPr lang="nb-NO" sz="2200">
                <a:effectLst/>
                <a:latin typeface="Times New Roman" panose="02020603050405020304" pitchFamily="18" charset="0"/>
                <a:ea typeface="Times New Roman" panose="02020603050405020304" pitchFamily="18" charset="0"/>
                <a:cs typeface="Times New Roman" panose="02020603050405020304" pitchFamily="18" charset="0"/>
              </a:rPr>
              <a:t>- Điểm chuyên cần: 	10%</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360045" algn="just">
              <a:spcBef>
                <a:spcPts val="300"/>
              </a:spcBef>
              <a:spcAft>
                <a:spcPts val="300"/>
              </a:spcAft>
              <a:tabLst>
                <a:tab pos="720090" algn="l"/>
                <a:tab pos="5040630" algn="l"/>
              </a:tabLst>
            </a:pPr>
            <a:r>
              <a:rPr lang="nb-NO" sz="2200">
                <a:effectLst/>
                <a:latin typeface="Times New Roman" panose="02020603050405020304" pitchFamily="18" charset="0"/>
                <a:ea typeface="Times New Roman" panose="02020603050405020304" pitchFamily="18" charset="0"/>
                <a:cs typeface="Times New Roman" panose="02020603050405020304" pitchFamily="18" charset="0"/>
              </a:rPr>
              <a:t>- Điểm báo cáo + giữa kỳ: 	20% </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360045" algn="just">
              <a:spcBef>
                <a:spcPts val="300"/>
              </a:spcBef>
              <a:spcAft>
                <a:spcPts val="300"/>
              </a:spcAft>
              <a:tabLst>
                <a:tab pos="720090" algn="l"/>
                <a:tab pos="5040630" algn="l"/>
              </a:tabLst>
            </a:pPr>
            <a:r>
              <a:rPr lang="nb-NO" sz="2200">
                <a:effectLst/>
                <a:latin typeface="Times New Roman" panose="02020603050405020304" pitchFamily="18" charset="0"/>
                <a:ea typeface="Times New Roman" panose="02020603050405020304" pitchFamily="18" charset="0"/>
                <a:cs typeface="Times New Roman" panose="02020603050405020304" pitchFamily="18" charset="0"/>
              </a:rPr>
              <a:t>- Điểm thi kết thúc học phần:	70%</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a:p>
          <a:p>
            <a:endParaRPr lang="en-US"/>
          </a:p>
        </p:txBody>
      </p:sp>
    </p:spTree>
    <p:extLst>
      <p:ext uri="{BB962C8B-B14F-4D97-AF65-F5344CB8AC3E}">
        <p14:creationId xmlns:p14="http://schemas.microsoft.com/office/powerpoint/2010/main" val="854359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tập</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3" y="2441864"/>
            <a:ext cx="9905998" cy="3797617"/>
          </a:xfrm>
        </p:spPr>
        <p:txBody>
          <a:bodyPr>
            <a:normAutofit/>
          </a:bodyPr>
          <a:lstStyle/>
          <a:p>
            <a:pPr marL="342900" indent="-342900">
              <a:lnSpc>
                <a:spcPct val="150000"/>
              </a:lnSpc>
              <a:buAutoNum type="arabicPeriod"/>
            </a:pPr>
            <a:r>
              <a:rPr lang="en-US" sz="1800" b="1" err="1">
                <a:latin typeface="Times New Roman" panose="02020603050405020304" pitchFamily="18" charset="0"/>
                <a:cs typeface="Times New Roman" panose="02020603050405020304" pitchFamily="18" charset="0"/>
              </a:rPr>
              <a:t>Một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hệ</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thống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thương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mại</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điện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tử</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như</a:t>
            </a:r>
            <a:r>
              <a:rPr lang="en-US" sz="1800" b="1">
                <a:latin typeface="Times New Roman" panose="02020603050405020304" pitchFamily="18" charset="0"/>
                <a:cs typeface="Times New Roman" panose="02020603050405020304" pitchFamily="18" charset="0"/>
              </a:rPr>
              <a:t> eBay, Amazon </a:t>
            </a:r>
            <a:r>
              <a:rPr lang="en-US" sz="1800" b="1" err="1">
                <a:latin typeface="Times New Roman" panose="02020603050405020304" pitchFamily="18" charset="0"/>
                <a:cs typeface="Times New Roman" panose="02020603050405020304" pitchFamily="18" charset="0"/>
              </a:rPr>
              <a:t>có</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cấu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gồm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thành</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phần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kết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nối</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cấu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hình</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Hãy</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khảo</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sát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một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trong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hệ</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thống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đó</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trên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mạng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và</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chỉ</a:t>
            </a:r>
            <a:r>
              <a:rPr lang="en-US" sz="1800" b="1">
                <a:latin typeface="Times New Roman" panose="02020603050405020304" pitchFamily="18" charset="0"/>
                <a:cs typeface="Times New Roman" panose="02020603050405020304" pitchFamily="18" charset="0"/>
              </a:rPr>
              <a:t> ra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yếu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tố</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của</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hệ</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thống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này</a:t>
            </a:r>
            <a:r>
              <a:rPr lang="en-US" sz="1800" b="1">
                <a:latin typeface="Times New Roman" panose="02020603050405020304" pitchFamily="18" charset="0"/>
                <a:cs typeface="Times New Roman" panose="02020603050405020304" pitchFamily="18" charset="0"/>
              </a:rPr>
              <a:t>?</a:t>
            </a:r>
          </a:p>
          <a:p>
            <a:pPr marL="342900" indent="-342900">
              <a:lnSpc>
                <a:spcPct val="150000"/>
              </a:lnSpc>
              <a:buAutoNum type="arabicPeriod"/>
            </a:pPr>
            <a:endParaRPr lang="en-US" sz="1800" b="1">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sz="1800" b="1" err="1">
                <a:latin typeface="Times New Roman" panose="02020603050405020304" pitchFamily="18" charset="0"/>
                <a:cs typeface="Times New Roman" panose="02020603050405020304" pitchFamily="18" charset="0"/>
              </a:rPr>
              <a:t>Hãy</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liệt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kê</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kiểu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kết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nối</a:t>
            </a:r>
            <a:r>
              <a:rPr lang="en-US" sz="1800" b="1">
                <a:latin typeface="Times New Roman" panose="02020603050405020304" pitchFamily="18" charset="0"/>
                <a:cs typeface="Times New Roman" panose="02020603050405020304" pitchFamily="18" charset="0"/>
              </a:rPr>
              <a:t> (Giao </a:t>
            </a:r>
            <a:r>
              <a:rPr lang="en-US" sz="1800" b="1" err="1">
                <a:latin typeface="Times New Roman" panose="02020603050405020304" pitchFamily="18" charset="0"/>
                <a:cs typeface="Times New Roman" panose="02020603050405020304" pitchFamily="18" charset="0"/>
              </a:rPr>
              <a:t>thức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có</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thể</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có</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giữa</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tầng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trong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3 </a:t>
            </a:r>
            <a:r>
              <a:rPr lang="en-US" sz="1800" b="1" err="1">
                <a:latin typeface="Times New Roman" panose="02020603050405020304" pitchFamily="18" charset="0"/>
                <a:cs typeface="Times New Roman" panose="02020603050405020304" pitchFamily="18" charset="0"/>
              </a:rPr>
              <a:t>tầng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Trình</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bày</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một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số</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thông</a:t>
            </a:r>
            <a:r>
              <a:rPr lang="en-US" sz="1800" b="1">
                <a:latin typeface="Times New Roman" panose="02020603050405020304" pitchFamily="18" charset="0"/>
                <a:cs typeface="Times New Roman" panose="02020603050405020304" pitchFamily="18" charset="0"/>
              </a:rPr>
              <a:t> tin </a:t>
            </a:r>
            <a:r>
              <a:rPr lang="en-US" sz="1800" b="1" err="1">
                <a:latin typeface="Times New Roman" panose="02020603050405020304" pitchFamily="18" charset="0"/>
                <a:cs typeface="Times New Roman" panose="02020603050405020304" pitchFamily="18" charset="0"/>
              </a:rPr>
              <a:t>về</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kiểu</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kết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nối</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đó</a:t>
            </a:r>
            <a:endParaRPr lang="en-US" sz="1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44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01C9-378B-4D21-90FB-33091CA542BC}"/>
              </a:ext>
            </a:extLst>
          </p:cNvPr>
          <p:cNvSpPr>
            <a:spLocks noGrp="1"/>
          </p:cNvSpPr>
          <p:nvPr>
            <p:ph type="ctrTitle"/>
          </p:nvPr>
        </p:nvSpPr>
        <p:spPr/>
        <p:txBody>
          <a:bodyPr>
            <a:normAutofit/>
          </a:bodyPr>
          <a:lstStyle/>
          <a:p>
            <a:pPr algn="ctr"/>
            <a:r>
              <a:rPr lang="en-US" sz="4400" err="1">
                <a:latin typeface="Times New Roman" panose="02020603050405020304" pitchFamily="18" charset="0"/>
                <a:cs typeface="Times New Roman" panose="02020603050405020304" pitchFamily="18" charset="0"/>
              </a:rPr>
              <a:t>Chương</a:t>
            </a:r>
            <a:r>
              <a:rPr lang="en-US" sz="4400">
                <a:latin typeface="Times New Roman" panose="02020603050405020304" pitchFamily="18" charset="0"/>
                <a:cs typeface="Times New Roman" panose="02020603050405020304" pitchFamily="18" charset="0"/>
              </a:rPr>
              <a:t> 2: THIẾT KẾ KIẾN TRÚC VÀ CÁC KIỂU KIẾN TRÚC</a:t>
            </a:r>
          </a:p>
        </p:txBody>
      </p:sp>
      <p:sp>
        <p:nvSpPr>
          <p:cNvPr id="5" name="Subtitle 4">
            <a:extLst>
              <a:ext uri="{FF2B5EF4-FFF2-40B4-BE49-F238E27FC236}">
                <a16:creationId xmlns:a16="http://schemas.microsoft.com/office/drawing/2014/main" id="{9D21E203-3AD5-403E-998D-BF918FE74BF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35866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câu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hỏi</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a:bodyPr>
          <a:lstStyle/>
          <a:p>
            <a:pPr marL="342900" indent="-342900">
              <a:lnSpc>
                <a:spcPct val="150000"/>
              </a:lnSpc>
              <a:buAutoNum type="arabicPeriod"/>
            </a:pPr>
            <a:r>
              <a:rPr lang="en-US" sz="2000" b="1" err="1">
                <a:latin typeface="Times New Roman" panose="02020603050405020304" pitchFamily="18" charset="0"/>
                <a:cs typeface="Times New Roman" panose="02020603050405020304" pitchFamily="18" charset="0"/>
              </a:rPr>
              <a:t>Tại</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sao</a:t>
            </a:r>
            <a:r>
              <a:rPr lang="en-US" sz="2000" b="1">
                <a:latin typeface="Times New Roman" panose="02020603050405020304" pitchFamily="18" charset="0"/>
                <a:cs typeface="Times New Roman" panose="02020603050405020304" pitchFamily="18" charset="0"/>
              </a:rPr>
              <a:t> SA </a:t>
            </a:r>
            <a:r>
              <a:rPr lang="en-US" sz="2000" b="1" err="1">
                <a:latin typeface="Times New Roman" panose="02020603050405020304" pitchFamily="18" charset="0"/>
                <a:cs typeface="Times New Roman" panose="02020603050405020304" pitchFamily="18" charset="0"/>
              </a:rPr>
              <a:t>lại</a:t>
            </a:r>
            <a:r>
              <a:rPr lang="en-US" sz="2000" b="1">
                <a:latin typeface="Times New Roman" panose="02020603050405020304" pitchFamily="18" charset="0"/>
                <a:cs typeface="Times New Roman" panose="02020603050405020304" pitchFamily="18" charset="0"/>
              </a:rPr>
              <a:t> quan </a:t>
            </a:r>
            <a:r>
              <a:rPr lang="en-US" sz="2000" b="1" err="1">
                <a:latin typeface="Times New Roman" panose="02020603050405020304" pitchFamily="18" charset="0"/>
                <a:cs typeface="Times New Roman" panose="02020603050405020304" pitchFamily="18" charset="0"/>
              </a:rPr>
              <a:t>trọng</a:t>
            </a:r>
            <a:r>
              <a:rPr lang="en-US" sz="2000" b="1">
                <a:latin typeface="Times New Roman" panose="02020603050405020304" pitchFamily="18" charset="0"/>
                <a:cs typeface="Times New Roman" panose="02020603050405020304" pitchFamily="18" charset="0"/>
              </a:rPr>
              <a:t>?</a:t>
            </a:r>
          </a:p>
          <a:p>
            <a:pPr marL="0" indent="0">
              <a:lnSpc>
                <a:spcPct val="150000"/>
              </a:lnSpc>
              <a:buNone/>
            </a:pPr>
            <a:endParaRPr lang="en-US" sz="1800" b="1">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Tăng cường </a:t>
            </a:r>
            <a:r>
              <a:rPr lang="en-US" sz="1800" err="1">
                <a:latin typeface="Times New Roman" panose="02020603050405020304" pitchFamily="18" charset="0"/>
                <a:cs typeface="Times New Roman" panose="02020603050405020304" pitchFamily="18" charset="0"/>
              </a:rPr>
              <a:t>khả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năng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giao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tiếp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giữa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những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người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liên</a:t>
            </a:r>
            <a:r>
              <a:rPr lang="en-US" sz="1800">
                <a:latin typeface="Times New Roman" panose="02020603050405020304" pitchFamily="18" charset="0"/>
                <a:cs typeface="Times New Roman" panose="02020603050405020304" pitchFamily="18" charset="0"/>
              </a:rPr>
              <a:t> quan (stakeholders)</a:t>
            </a:r>
          </a:p>
          <a:p>
            <a:r>
              <a:rPr lang="en-US" sz="1800" err="1">
                <a:latin typeface="Times New Roman" panose="02020603050405020304" pitchFamily="18" charset="0"/>
                <a:cs typeface="Times New Roman" panose="02020603050405020304" pitchFamily="18" charset="0"/>
              </a:rPr>
              <a:t>Xác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ràng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buộc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việc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xây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dựng</a:t>
            </a:r>
            <a:endParaRPr lang="en-US" sz="1800">
              <a:latin typeface="Times New Roman" panose="02020603050405020304" pitchFamily="18" charset="0"/>
              <a:cs typeface="Times New Roman" panose="02020603050405020304" pitchFamily="18" charset="0"/>
            </a:endParaRPr>
          </a:p>
          <a:p>
            <a:r>
              <a:rPr lang="en-US" sz="1800" err="1">
                <a:latin typeface="Times New Roman" panose="02020603050405020304" pitchFamily="18" charset="0"/>
                <a:cs typeface="Times New Roman" panose="02020603050405020304" pitchFamily="18" charset="0"/>
              </a:rPr>
              <a:t>Dự</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đoán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thuộc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tính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của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thống</a:t>
            </a:r>
            <a:endParaRPr lang="en-US" sz="1800">
              <a:latin typeface="Times New Roman" panose="02020603050405020304" pitchFamily="18" charset="0"/>
              <a:cs typeface="Times New Roman" panose="02020603050405020304" pitchFamily="18" charset="0"/>
            </a:endParaRPr>
          </a:p>
          <a:p>
            <a:r>
              <a:rPr lang="en-US" sz="1800" err="1">
                <a:latin typeface="Times New Roman" panose="02020603050405020304" pitchFamily="18" charset="0"/>
                <a:cs typeface="Times New Roman" panose="02020603050405020304" pitchFamily="18" charset="0"/>
              </a:rPr>
              <a:t>Hỗ</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đoán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thay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quản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thay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endParaRPr lang="en-US" sz="1800">
              <a:latin typeface="Times New Roman" panose="02020603050405020304" pitchFamily="18" charset="0"/>
              <a:cs typeface="Times New Roman" panose="02020603050405020304" pitchFamily="18" charset="0"/>
            </a:endParaRPr>
          </a:p>
          <a:p>
            <a:r>
              <a:rPr lang="en-US" sz="1800" err="1">
                <a:latin typeface="Times New Roman" panose="02020603050405020304" pitchFamily="18" charset="0"/>
                <a:cs typeface="Times New Roman" panose="02020603050405020304" pitchFamily="18" charset="0"/>
              </a:rPr>
              <a:t>Hỗ</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toán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kinh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lập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hoạch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xây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thống</a:t>
            </a:r>
            <a:endParaRPr lang="en-US" sz="180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001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câu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hỏi</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a:bodyPr>
          <a:lstStyle/>
          <a:p>
            <a:pPr marL="0" indent="0">
              <a:lnSpc>
                <a:spcPct val="150000"/>
              </a:lnSpc>
              <a:buNone/>
            </a:pPr>
            <a:r>
              <a:rPr lang="en-US" sz="2000" b="1" err="1">
                <a:latin typeface="Times New Roman" panose="02020603050405020304" pitchFamily="18" charset="0"/>
                <a:cs typeface="Times New Roman" panose="02020603050405020304" pitchFamily="18" charset="0"/>
              </a:rPr>
              <a:t>Tại</a:t>
            </a:r>
            <a:r>
              <a:rPr lang="en-US" sz="2000" b="1">
                <a:latin typeface="Times New Roman" panose="02020603050405020304" pitchFamily="18" charset="0"/>
                <a:cs typeface="Times New Roman" panose="02020603050405020304" pitchFamily="18" charset="0"/>
              </a:rPr>
              <a:t> </a:t>
            </a:r>
            <a:r>
              <a:rPr lang="en-US" sz="2000" b="1" err="1">
                <a:latin typeface="Times New Roman" panose="02020603050405020304" pitchFamily="18" charset="0"/>
                <a:cs typeface="Times New Roman" panose="02020603050405020304" pitchFamily="18" charset="0"/>
              </a:rPr>
              <a:t>sao</a:t>
            </a:r>
            <a:r>
              <a:rPr lang="en-US" sz="2000" b="1">
                <a:latin typeface="Times New Roman" panose="02020603050405020304" pitchFamily="18" charset="0"/>
                <a:cs typeface="Times New Roman" panose="02020603050405020304" pitchFamily="18" charset="0"/>
              </a:rPr>
              <a:t> SA </a:t>
            </a:r>
            <a:r>
              <a:rPr lang="en-US" sz="2000" b="1" err="1">
                <a:latin typeface="Times New Roman" panose="02020603050405020304" pitchFamily="18" charset="0"/>
                <a:cs typeface="Times New Roman" panose="02020603050405020304" pitchFamily="18" charset="0"/>
              </a:rPr>
              <a:t>lại</a:t>
            </a:r>
            <a:r>
              <a:rPr lang="en-US" sz="2000" b="1">
                <a:latin typeface="Times New Roman" panose="02020603050405020304" pitchFamily="18" charset="0"/>
                <a:cs typeface="Times New Roman" panose="02020603050405020304" pitchFamily="18" charset="0"/>
              </a:rPr>
              <a:t> quan </a:t>
            </a:r>
            <a:r>
              <a:rPr lang="en-US" sz="2000" b="1" err="1">
                <a:latin typeface="Times New Roman" panose="02020603050405020304" pitchFamily="18" charset="0"/>
                <a:cs typeface="Times New Roman" panose="02020603050405020304" pitchFamily="18" charset="0"/>
              </a:rPr>
              <a:t>trọng</a:t>
            </a:r>
            <a:r>
              <a:rPr lang="en-US" sz="2000" b="1">
                <a:latin typeface="Times New Roman" panose="02020603050405020304" pitchFamily="18" charset="0"/>
                <a:cs typeface="Times New Roman" panose="02020603050405020304" pitchFamily="18" charset="0"/>
              </a:rPr>
              <a:t>?</a:t>
            </a:r>
          </a:p>
          <a:p>
            <a:pPr marL="0" indent="0">
              <a:lnSpc>
                <a:spcPct val="150000"/>
              </a:lnSpc>
              <a:buNone/>
            </a:pPr>
            <a:endParaRPr lang="en-US" sz="1800" b="1">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Tăng cường </a:t>
            </a:r>
            <a:r>
              <a:rPr lang="en-US" sz="1800" err="1">
                <a:latin typeface="Times New Roman" panose="02020603050405020304" pitchFamily="18" charset="0"/>
                <a:cs typeface="Times New Roman" panose="02020603050405020304" pitchFamily="18" charset="0"/>
              </a:rPr>
              <a:t>khả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năng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giao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tiếp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giữa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những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người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liên</a:t>
            </a:r>
            <a:r>
              <a:rPr lang="en-US" sz="1800">
                <a:latin typeface="Times New Roman" panose="02020603050405020304" pitchFamily="18" charset="0"/>
                <a:cs typeface="Times New Roman" panose="02020603050405020304" pitchFamily="18" charset="0"/>
              </a:rPr>
              <a:t> quan (stakeholders)</a:t>
            </a:r>
          </a:p>
          <a:p>
            <a:r>
              <a:rPr lang="en-US" sz="1800" err="1">
                <a:latin typeface="Times New Roman" panose="02020603050405020304" pitchFamily="18" charset="0"/>
                <a:cs typeface="Times New Roman" panose="02020603050405020304" pitchFamily="18" charset="0"/>
              </a:rPr>
              <a:t>Xác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ràng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buộc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việc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xây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dựng</a:t>
            </a:r>
            <a:endParaRPr lang="en-US" sz="1800">
              <a:latin typeface="Times New Roman" panose="02020603050405020304" pitchFamily="18" charset="0"/>
              <a:cs typeface="Times New Roman" panose="02020603050405020304" pitchFamily="18" charset="0"/>
            </a:endParaRPr>
          </a:p>
          <a:p>
            <a:r>
              <a:rPr lang="en-US" sz="1800" err="1">
                <a:latin typeface="Times New Roman" panose="02020603050405020304" pitchFamily="18" charset="0"/>
                <a:cs typeface="Times New Roman" panose="02020603050405020304" pitchFamily="18" charset="0"/>
              </a:rPr>
              <a:t>Dự</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đoán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thuộc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tính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của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thống</a:t>
            </a:r>
            <a:endParaRPr lang="en-US" sz="1800">
              <a:latin typeface="Times New Roman" panose="02020603050405020304" pitchFamily="18" charset="0"/>
              <a:cs typeface="Times New Roman" panose="02020603050405020304" pitchFamily="18" charset="0"/>
            </a:endParaRPr>
          </a:p>
          <a:p>
            <a:r>
              <a:rPr lang="en-US" sz="1800" err="1">
                <a:latin typeface="Times New Roman" panose="02020603050405020304" pitchFamily="18" charset="0"/>
                <a:cs typeface="Times New Roman" panose="02020603050405020304" pitchFamily="18" charset="0"/>
              </a:rPr>
              <a:t>Hỗ</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đoán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thay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quản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thay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endParaRPr lang="en-US" sz="1800">
              <a:latin typeface="Times New Roman" panose="02020603050405020304" pitchFamily="18" charset="0"/>
              <a:cs typeface="Times New Roman" panose="02020603050405020304" pitchFamily="18" charset="0"/>
            </a:endParaRPr>
          </a:p>
          <a:p>
            <a:r>
              <a:rPr lang="en-US" sz="1800" err="1">
                <a:latin typeface="Times New Roman" panose="02020603050405020304" pitchFamily="18" charset="0"/>
                <a:cs typeface="Times New Roman" panose="02020603050405020304" pitchFamily="18" charset="0"/>
              </a:rPr>
              <a:t>Hỗ</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toán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kinh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lập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hoạch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xây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thống</a:t>
            </a:r>
            <a:endParaRPr lang="en-US" sz="1800">
              <a:latin typeface="Times New Roman" panose="02020603050405020304" pitchFamily="18" charset="0"/>
              <a:cs typeface="Times New Roman" panose="02020603050405020304" pitchFamily="18" charset="0"/>
            </a:endParaRPr>
          </a:p>
          <a:p>
            <a:pPr marL="342900" indent="-342900">
              <a:lnSpc>
                <a:spcPct val="150000"/>
              </a:lnSpc>
              <a:buAutoNum type="arabicPeriod"/>
            </a:pP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29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2.1 </a:t>
            </a:r>
            <a:r>
              <a:rPr lang="en-US" err="1">
                <a:latin typeface="Times New Roman" panose="02020603050405020304" pitchFamily="18" charset="0"/>
                <a:cs typeface="Times New Roman" panose="02020603050405020304" pitchFamily="18" charset="0"/>
              </a:rPr>
              <a:t>Tiến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a:lnSpc>
                <a:spcPct val="150000"/>
              </a:lnSpc>
            </a:pP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giai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đoạn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mềm</a:t>
            </a:r>
            <a:r>
              <a:rPr lang="en-US" sz="2200">
                <a:latin typeface="Times New Roman" panose="02020603050405020304" pitchFamily="18" charset="0"/>
                <a:cs typeface="Times New Roman" panose="02020603050405020304" pitchFamily="18" charset="0"/>
              </a:rPr>
              <a:t>?</a:t>
            </a:r>
          </a:p>
          <a:p>
            <a:pPr>
              <a:lnSpc>
                <a:spcPct val="150000"/>
              </a:lnSpc>
            </a:pPr>
            <a:r>
              <a:rPr lang="en-US" sz="1800" err="1">
                <a:latin typeface="Times New Roman" panose="02020603050405020304" pitchFamily="18" charset="0"/>
                <a:cs typeface="Times New Roman" panose="02020603050405020304" pitchFamily="18" charset="0"/>
              </a:rPr>
              <a:t>Thiết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chia ra </a:t>
            </a:r>
            <a:r>
              <a:rPr lang="en-US" sz="1800" err="1">
                <a:latin typeface="Times New Roman" panose="02020603050405020304" pitchFamily="18" charset="0"/>
                <a:cs typeface="Times New Roman" panose="02020603050405020304" pitchFamily="18" charset="0"/>
              </a:rPr>
              <a:t>làm</a:t>
            </a:r>
            <a:r>
              <a:rPr lang="en-US" sz="1800">
                <a:latin typeface="Times New Roman" panose="02020603050405020304" pitchFamily="18" charset="0"/>
                <a:cs typeface="Times New Roman" panose="02020603050405020304" pitchFamily="18" charset="0"/>
              </a:rPr>
              <a:t> 2 </a:t>
            </a:r>
            <a:r>
              <a:rPr lang="en-US" sz="1800" err="1">
                <a:latin typeface="Times New Roman" panose="02020603050405020304" pitchFamily="18" charset="0"/>
                <a:cs typeface="Times New Roman" panose="02020603050405020304" pitchFamily="18" charset="0"/>
              </a:rPr>
              <a:t>giai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đoạn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kiến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trúc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a:t>
            </a:r>
            <a:r>
              <a:rPr lang="en-US" sz="1800">
                <a:latin typeface="Times New Roman" panose="02020603050405020304" pitchFamily="18" charset="0"/>
                <a:cs typeface="Times New Roman" panose="02020603050405020304" pitchFamily="18" charset="0"/>
              </a:rPr>
              <a:t> chi </a:t>
            </a:r>
            <a:r>
              <a:rPr lang="en-US" sz="1800" err="1">
                <a:latin typeface="Times New Roman" panose="02020603050405020304" pitchFamily="18" charset="0"/>
                <a:cs typeface="Times New Roman" panose="02020603050405020304" pitchFamily="18" charset="0"/>
              </a:rPr>
              <a:t>tiết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trên</a:t>
            </a:r>
            <a:r>
              <a:rPr lang="en-US" sz="1800">
                <a:latin typeface="Times New Roman" panose="02020603050405020304" pitchFamily="18" charset="0"/>
                <a:cs typeface="Times New Roman" panose="02020603050405020304" pitchFamily="18" charset="0"/>
              </a:rPr>
              <a:t> </a:t>
            </a:r>
            <a:r>
              <a:rPr lang="en-US" sz="1800" u="sng" err="1">
                <a:latin typeface="Times New Roman" panose="02020603050405020304" pitchFamily="18" charset="0"/>
                <a:cs typeface="Times New Roman" panose="02020603050405020304" pitchFamily="18" charset="0"/>
              </a:rPr>
              <a:t>phát</a:t>
            </a:r>
            <a:r>
              <a:rPr lang="en-US" sz="1800" u="sng">
                <a:latin typeface="Times New Roman" panose="02020603050405020304" pitchFamily="18" charset="0"/>
                <a:cs typeface="Times New Roman" panose="02020603050405020304" pitchFamily="18" charset="0"/>
              </a:rPr>
              <a:t> </a:t>
            </a:r>
            <a:r>
              <a:rPr lang="en-US" sz="1800" u="sng" err="1">
                <a:latin typeface="Times New Roman" panose="02020603050405020304" pitchFamily="18" charset="0"/>
                <a:cs typeface="Times New Roman" panose="02020603050405020304" pitchFamily="18" charset="0"/>
              </a:rPr>
              <a:t>triển</a:t>
            </a:r>
            <a:r>
              <a:rPr lang="en-US" sz="1800" u="sng">
                <a:latin typeface="Times New Roman" panose="02020603050405020304" pitchFamily="18" charset="0"/>
                <a:cs typeface="Times New Roman" panose="02020603050405020304" pitchFamily="18" charset="0"/>
              </a:rPr>
              <a:t> </a:t>
            </a:r>
            <a:r>
              <a:rPr lang="en-US" sz="1800" u="sng" err="1">
                <a:latin typeface="Times New Roman" panose="02020603050405020304" pitchFamily="18" charset="0"/>
                <a:cs typeface="Times New Roman" panose="02020603050405020304" pitchFamily="18" charset="0"/>
              </a:rPr>
              <a:t>lặp</a:t>
            </a:r>
            <a:r>
              <a:rPr lang="en-US" sz="1800" u="sng">
                <a:latin typeface="Times New Roman" panose="02020603050405020304" pitchFamily="18" charset="0"/>
                <a:cs typeface="Times New Roman" panose="02020603050405020304" pitchFamily="18" charset="0"/>
              </a:rPr>
              <a:t> </a:t>
            </a:r>
            <a:r>
              <a:rPr lang="en-US" sz="1800" u="sng" err="1">
                <a:latin typeface="Times New Roman" panose="02020603050405020304" pitchFamily="18" charset="0"/>
                <a:cs typeface="Times New Roman" panose="02020603050405020304" pitchFamily="18" charset="0"/>
              </a:rPr>
              <a:t>và</a:t>
            </a:r>
            <a:r>
              <a:rPr lang="en-US" sz="1800" u="sng">
                <a:latin typeface="Times New Roman" panose="02020603050405020304" pitchFamily="18" charset="0"/>
                <a:cs typeface="Times New Roman" panose="02020603050405020304" pitchFamily="18" charset="0"/>
              </a:rPr>
              <a:t> </a:t>
            </a:r>
            <a:r>
              <a:rPr lang="en-US" sz="1800" u="sng" err="1">
                <a:latin typeface="Times New Roman" panose="02020603050405020304" pitchFamily="18" charset="0"/>
                <a:cs typeface="Times New Roman" panose="02020603050405020304" pitchFamily="18" charset="0"/>
              </a:rPr>
              <a:t>tăng</a:t>
            </a:r>
            <a:r>
              <a:rPr lang="en-US" sz="1800" u="sng">
                <a:latin typeface="Times New Roman" panose="02020603050405020304" pitchFamily="18" charset="0"/>
                <a:cs typeface="Times New Roman" panose="02020603050405020304" pitchFamily="18" charset="0"/>
              </a:rPr>
              <a:t> </a:t>
            </a:r>
            <a:r>
              <a:rPr lang="en-US" sz="1800" u="sng" err="1">
                <a:latin typeface="Times New Roman" panose="02020603050405020304" pitchFamily="18" charset="0"/>
                <a:cs typeface="Times New Roman" panose="02020603050405020304" pitchFamily="18" charset="0"/>
              </a:rPr>
              <a:t>dần</a:t>
            </a:r>
            <a:endParaRPr lang="en-US" sz="1800" u="sng">
              <a:latin typeface="Times New Roman" panose="02020603050405020304" pitchFamily="18" charset="0"/>
              <a:cs typeface="Times New Roman" panose="02020603050405020304" pitchFamily="18" charset="0"/>
            </a:endParaRPr>
          </a:p>
          <a:p>
            <a:pPr>
              <a:lnSpc>
                <a:spcPct val="150000"/>
              </a:lnSpc>
            </a:pP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bước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của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cấu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trúc</a:t>
            </a:r>
            <a:endParaRPr lang="en-US" sz="1800">
              <a:latin typeface="Times New Roman" panose="02020603050405020304" pitchFamily="18" charset="0"/>
              <a:cs typeface="Times New Roman" panose="02020603050405020304" pitchFamily="18" charset="0"/>
            </a:endParaRPr>
          </a:p>
          <a:p>
            <a:pPr lvl="1">
              <a:lnSpc>
                <a:spcPct val="150000"/>
              </a:lnSpc>
            </a:pPr>
            <a:r>
              <a:rPr lang="en-US" sz="1400">
                <a:latin typeface="Times New Roman" panose="02020603050405020304" pitchFamily="18" charset="0"/>
                <a:cs typeface="Times New Roman" panose="02020603050405020304" pitchFamily="18" charset="0"/>
              </a:rPr>
              <a:t>1. </a:t>
            </a:r>
            <a:r>
              <a:rPr lang="en-US" sz="1400" err="1">
                <a:latin typeface="Times New Roman" panose="02020603050405020304" pitchFamily="18" charset="0"/>
                <a:cs typeface="Times New Roman" panose="02020603050405020304" pitchFamily="18" charset="0"/>
              </a:rPr>
              <a:t>Hiểu</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được</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vấn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đề</a:t>
            </a:r>
            <a:endParaRPr lang="en-US" sz="1400">
              <a:latin typeface="Times New Roman" panose="02020603050405020304" pitchFamily="18" charset="0"/>
              <a:cs typeface="Times New Roman" panose="02020603050405020304" pitchFamily="18" charset="0"/>
            </a:endParaRPr>
          </a:p>
          <a:p>
            <a:pPr lvl="1">
              <a:lnSpc>
                <a:spcPct val="150000"/>
              </a:lnSpc>
            </a:pPr>
            <a:r>
              <a:rPr lang="en-US" sz="1400">
                <a:latin typeface="Times New Roman" panose="02020603050405020304" pitchFamily="18" charset="0"/>
                <a:cs typeface="Times New Roman" panose="02020603050405020304" pitchFamily="18" charset="0"/>
              </a:rPr>
              <a:t>2. </a:t>
            </a:r>
            <a:r>
              <a:rPr lang="en-US" sz="1400" err="1">
                <a:latin typeface="Times New Roman" panose="02020603050405020304" pitchFamily="18" charset="0"/>
                <a:cs typeface="Times New Roman" panose="02020603050405020304" pitchFamily="18" charset="0"/>
              </a:rPr>
              <a:t>Xác</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định</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các</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phần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tử</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của</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thiết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kế</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và</a:t>
            </a:r>
            <a:r>
              <a:rPr lang="en-US" sz="1400">
                <a:latin typeface="Times New Roman" panose="02020603050405020304" pitchFamily="18" charset="0"/>
                <a:cs typeface="Times New Roman" panose="02020603050405020304" pitchFamily="18" charset="0"/>
              </a:rPr>
              <a:t> quan </a:t>
            </a:r>
            <a:r>
              <a:rPr lang="en-US" sz="1400" err="1">
                <a:latin typeface="Times New Roman" panose="02020603050405020304" pitchFamily="18" charset="0"/>
                <a:cs typeface="Times New Roman" panose="02020603050405020304" pitchFamily="18" charset="0"/>
              </a:rPr>
              <a:t>hệ</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của</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chúng</a:t>
            </a:r>
            <a:endParaRPr lang="en-US" sz="1400">
              <a:latin typeface="Times New Roman" panose="02020603050405020304" pitchFamily="18" charset="0"/>
              <a:cs typeface="Times New Roman" panose="02020603050405020304" pitchFamily="18" charset="0"/>
            </a:endParaRPr>
          </a:p>
          <a:p>
            <a:pPr lvl="1">
              <a:lnSpc>
                <a:spcPct val="150000"/>
              </a:lnSpc>
            </a:pPr>
            <a:r>
              <a:rPr lang="en-US" sz="1400">
                <a:latin typeface="Times New Roman" panose="02020603050405020304" pitchFamily="18" charset="0"/>
                <a:cs typeface="Times New Roman" panose="02020603050405020304" pitchFamily="18" charset="0"/>
              </a:rPr>
              <a:t>3. </a:t>
            </a:r>
            <a:r>
              <a:rPr lang="en-US" sz="1400" err="1">
                <a:latin typeface="Times New Roman" panose="02020603050405020304" pitchFamily="18" charset="0"/>
                <a:cs typeface="Times New Roman" panose="02020603050405020304" pitchFamily="18" charset="0"/>
              </a:rPr>
              <a:t>Đánh</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giá</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thiết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kế</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kiến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trúc</a:t>
            </a:r>
            <a:endParaRPr lang="en-US" sz="1400">
              <a:latin typeface="Times New Roman" panose="02020603050405020304" pitchFamily="18" charset="0"/>
              <a:cs typeface="Times New Roman" panose="02020603050405020304" pitchFamily="18" charset="0"/>
            </a:endParaRPr>
          </a:p>
          <a:p>
            <a:pPr lvl="1">
              <a:lnSpc>
                <a:spcPct val="150000"/>
              </a:lnSpc>
            </a:pPr>
            <a:r>
              <a:rPr lang="en-US" sz="1400">
                <a:latin typeface="Times New Roman" panose="02020603050405020304" pitchFamily="18" charset="0"/>
                <a:cs typeface="Times New Roman" panose="02020603050405020304" pitchFamily="18" charset="0"/>
              </a:rPr>
              <a:t>4. </a:t>
            </a:r>
            <a:r>
              <a:rPr lang="en-US" sz="1400" err="1">
                <a:latin typeface="Times New Roman" panose="02020603050405020304" pitchFamily="18" charset="0"/>
                <a:cs typeface="Times New Roman" panose="02020603050405020304" pitchFamily="18" charset="0"/>
              </a:rPr>
              <a:t>Biến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đổi</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thiết</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kế</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kiến</a:t>
            </a:r>
            <a:r>
              <a:rPr lang="en-US" sz="1400">
                <a:latin typeface="Times New Roman" panose="02020603050405020304" pitchFamily="18" charset="0"/>
                <a:cs typeface="Times New Roman" panose="02020603050405020304" pitchFamily="18" charset="0"/>
              </a:rPr>
              <a:t> </a:t>
            </a:r>
            <a:r>
              <a:rPr lang="en-US" sz="1400" err="1">
                <a:latin typeface="Times New Roman" panose="02020603050405020304" pitchFamily="18" charset="0"/>
                <a:cs typeface="Times New Roman" panose="02020603050405020304" pitchFamily="18" charset="0"/>
              </a:rPr>
              <a:t>trúc</a:t>
            </a: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10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2.1 </a:t>
            </a:r>
            <a:r>
              <a:rPr lang="en-US" err="1">
                <a:latin typeface="Times New Roman" panose="02020603050405020304" pitchFamily="18" charset="0"/>
                <a:cs typeface="Times New Roman" panose="02020603050405020304" pitchFamily="18" charset="0"/>
              </a:rPr>
              <a:t>Tiến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a:lnSpc>
                <a:spcPct val="150000"/>
              </a:lnSpc>
            </a:pPr>
            <a:r>
              <a:rPr lang="en-US" sz="1800" dirty="0" err="1">
                <a:solidFill>
                  <a:srgbClr val="FF0000"/>
                </a:solidFill>
                <a:latin typeface="Times New Roman" panose="02020603050405020304" pitchFamily="18" charset="0"/>
                <a:cs typeface="Times New Roman" panose="02020603050405020304" pitchFamily="18" charset="0"/>
              </a:rPr>
              <a:t>Mục</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err="1">
                <a:solidFill>
                  <a:srgbClr val="FF0000"/>
                </a:solidFill>
                <a:latin typeface="Times New Roman" panose="02020603050405020304" pitchFamily="18" charset="0"/>
                <a:cs typeface="Times New Roman" panose="02020603050405020304" pitchFamily="18" charset="0"/>
              </a:rPr>
              <a:t>đích</a:t>
            </a:r>
            <a:r>
              <a:rPr lang="en-US" sz="1800" dirty="0">
                <a:solidFill>
                  <a:srgbClr val="FF0000"/>
                </a:solidFill>
                <a:latin typeface="Times New Roman" panose="02020603050405020304" pitchFamily="18" charset="0"/>
                <a:cs typeface="Times New Roman" panose="02020603050405020304" pitchFamily="18" charset="0"/>
              </a:rPr>
              <a:t>?</a:t>
            </a:r>
          </a:p>
          <a:p>
            <a:pPr lvl="1">
              <a:lnSpc>
                <a:spcPct val="150000"/>
              </a:lnSpc>
            </a:pPr>
            <a:r>
              <a:rPr lang="en-US" sz="1800" dirty="0" err="1">
                <a:latin typeface="Times New Roman" panose="02020603050405020304" pitchFamily="18" charset="0"/>
                <a:cs typeface="Times New Roman" panose="02020603050405020304" pitchFamily="18" charset="0"/>
              </a:rPr>
              <a:t>Mục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trúc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giữa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thỏa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yêu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phi </a:t>
            </a:r>
            <a:r>
              <a:rPr lang="en-US" sz="1800" dirty="0" err="1">
                <a:latin typeface="Times New Roman" panose="02020603050405020304" pitchFamily="18" charset="0"/>
                <a:cs typeface="Times New Roman" panose="02020603050405020304" pitchFamily="18" charset="0"/>
              </a:rPr>
              <a:t>chức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đặt</a:t>
            </a:r>
            <a:r>
              <a:rPr lang="en-US" sz="1800" dirty="0">
                <a:latin typeface="Times New Roman" panose="02020603050405020304" pitchFamily="18" charset="0"/>
                <a:cs typeface="Times New Roman" panose="02020603050405020304" pitchFamily="18" charset="0"/>
              </a:rPr>
              <a:t> ra.</a:t>
            </a:r>
          </a:p>
          <a:p>
            <a:pPr lvl="1">
              <a:lnSpc>
                <a:spcPct val="150000"/>
              </a:lnSpc>
            </a:pPr>
            <a:endParaRPr lang="en-US" sz="1800" dirty="0">
              <a:latin typeface="Times New Roman" panose="02020603050405020304" pitchFamily="18" charset="0"/>
              <a:cs typeface="Times New Roman" panose="02020603050405020304" pitchFamily="18" charset="0"/>
            </a:endParaRPr>
          </a:p>
          <a:p>
            <a:pPr marL="457200" lvl="1" indent="0">
              <a:lnSpc>
                <a:spcPct val="150000"/>
              </a:lnSpc>
              <a:buNone/>
            </a:pPr>
            <a:r>
              <a:rPr lang="en-US" sz="1800" dirty="0" err="1">
                <a:latin typeface="Times New Roman" panose="02020603050405020304" pitchFamily="18" charset="0"/>
                <a:cs typeface="Times New Roman" panose="02020603050405020304" pitchFamily="18" charset="0"/>
              </a:rPr>
              <a:t>Ví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trúc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kiểu</a:t>
            </a:r>
            <a:r>
              <a:rPr lang="en-US" sz="1800" dirty="0">
                <a:latin typeface="Times New Roman" panose="02020603050405020304" pitchFamily="18" charset="0"/>
                <a:cs typeface="Times New Roman" panose="02020603050405020304" pitchFamily="18" charset="0"/>
              </a:rPr>
              <a:t> client/server?</a:t>
            </a:r>
          </a:p>
          <a:p>
            <a:pPr marL="457200" lvl="1" indent="0">
              <a:lnSpc>
                <a:spcPct val="150000"/>
              </a:lnSpc>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08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2.2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nguyên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marL="0" lvl="1" indent="0">
              <a:lnSpc>
                <a:spcPct val="150000"/>
              </a:lnSpc>
              <a:buNone/>
            </a:pPr>
            <a:endParaRPr lang="en-US" sz="1400">
              <a:solidFill>
                <a:srgbClr val="FF0000"/>
              </a:solidFill>
              <a:latin typeface="Times New Roman" panose="02020603050405020304" pitchFamily="18" charset="0"/>
              <a:cs typeface="Times New Roman" panose="02020603050405020304" pitchFamily="18" charset="0"/>
            </a:endParaRPr>
          </a:p>
          <a:p>
            <a:pPr marL="0" lvl="1" indent="0">
              <a:lnSpc>
                <a:spcPct val="150000"/>
              </a:lnSpc>
              <a:buNone/>
            </a:pPr>
            <a:endParaRPr lang="en-US" sz="1400">
              <a:solidFill>
                <a:srgbClr val="FF0000"/>
              </a:solidFill>
              <a:latin typeface="Times New Roman" panose="02020603050405020304" pitchFamily="18" charset="0"/>
              <a:cs typeface="Times New Roman" panose="02020603050405020304" pitchFamily="18" charset="0"/>
            </a:endParaRPr>
          </a:p>
          <a:p>
            <a:pPr marL="0" lvl="1" indent="0">
              <a:lnSpc>
                <a:spcPct val="150000"/>
              </a:lnSpc>
              <a:buNone/>
            </a:pPr>
            <a:endParaRPr lang="en-US" sz="1400">
              <a:solidFill>
                <a:srgbClr val="FF0000"/>
              </a:solidFill>
              <a:latin typeface="Times New Roman" panose="02020603050405020304" pitchFamily="18" charset="0"/>
              <a:cs typeface="Times New Roman" panose="02020603050405020304" pitchFamily="18" charset="0"/>
            </a:endParaRPr>
          </a:p>
          <a:p>
            <a:pPr marL="0" lvl="1" indent="0">
              <a:lnSpc>
                <a:spcPct val="150000"/>
              </a:lnSpc>
              <a:buNone/>
            </a:pPr>
            <a:endParaRPr lang="en-US" sz="1400">
              <a:solidFill>
                <a:srgbClr val="FF0000"/>
              </a:solidFill>
              <a:latin typeface="Times New Roman" panose="02020603050405020304" pitchFamily="18" charset="0"/>
              <a:cs typeface="Times New Roman" panose="02020603050405020304" pitchFamily="18" charset="0"/>
            </a:endParaRPr>
          </a:p>
          <a:p>
            <a:pPr marL="282575" lvl="1" algn="ctr">
              <a:lnSpc>
                <a:spcPct val="150000"/>
              </a:lnSpc>
              <a:buFontTx/>
              <a:buChar char="-"/>
            </a:pPr>
            <a:r>
              <a:rPr lang="en-US">
                <a:solidFill>
                  <a:srgbClr val="FF0000"/>
                </a:solidFill>
                <a:latin typeface="Times New Roman" panose="02020603050405020304" pitchFamily="18" charset="0"/>
                <a:cs typeface="Times New Roman" panose="02020603050405020304" pitchFamily="18" charset="0"/>
              </a:rPr>
              <a:t>Important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hóa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theo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gian</a:t>
            </a:r>
            <a:r>
              <a:rPr lang="en-US">
                <a:latin typeface="Times New Roman" panose="02020603050405020304" pitchFamily="18" charset="0"/>
                <a:cs typeface="Times New Roman" panose="02020603050405020304" pitchFamily="18" charset="0"/>
              </a:rPr>
              <a:t>?</a:t>
            </a:r>
          </a:p>
          <a:p>
            <a:pPr lvl="1">
              <a:lnSpc>
                <a:spcPct val="150000"/>
              </a:lnSpc>
              <a:buFontTx/>
              <a:buChar char="-"/>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8921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quyết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828800"/>
            <a:ext cx="9905999" cy="4410681"/>
          </a:xfrm>
        </p:spPr>
        <p:txBody>
          <a:bodyPr>
            <a:normAutofit fontScale="32500" lnSpcReduction="20000"/>
          </a:bodyPr>
          <a:lstStyle/>
          <a:p>
            <a:r>
              <a:rPr lang="en-US" sz="8000" err="1">
                <a:latin typeface="Times New Roman" panose="02020603050405020304" pitchFamily="18" charset="0"/>
                <a:cs typeface="Times New Roman" panose="02020603050405020304" pitchFamily="18" charset="0"/>
              </a:rPr>
              <a:t>Thiết</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kế</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kiến</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trúc</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là</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một</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quá</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trình</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sáng</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tạo</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khác</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nhau</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đối</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với</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từng</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hệ</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thống</a:t>
            </a:r>
            <a:endParaRPr lang="en-US" sz="8000">
              <a:latin typeface="Times New Roman" panose="02020603050405020304" pitchFamily="18" charset="0"/>
              <a:cs typeface="Times New Roman" panose="02020603050405020304" pitchFamily="18" charset="0"/>
            </a:endParaRPr>
          </a:p>
          <a:p>
            <a:r>
              <a:rPr lang="en-US" sz="8000" err="1">
                <a:latin typeface="Times New Roman" panose="02020603050405020304" pitchFamily="18" charset="0"/>
                <a:cs typeface="Times New Roman" panose="02020603050405020304" pitchFamily="18" charset="0"/>
              </a:rPr>
              <a:t>Tuy</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nhiên</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một</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số</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câu</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hỏi</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để</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đưa</a:t>
            </a:r>
            <a:r>
              <a:rPr lang="en-US" sz="8000">
                <a:latin typeface="Times New Roman" panose="02020603050405020304" pitchFamily="18" charset="0"/>
                <a:cs typeface="Times New Roman" panose="02020603050405020304" pitchFamily="18" charset="0"/>
              </a:rPr>
              <a:t> ra </a:t>
            </a:r>
            <a:r>
              <a:rPr lang="en-US" sz="8000" err="1">
                <a:latin typeface="Times New Roman" panose="02020603050405020304" pitchFamily="18" charset="0"/>
                <a:cs typeface="Times New Roman" panose="02020603050405020304" pitchFamily="18" charset="0"/>
              </a:rPr>
              <a:t>quyết</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định</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tương</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tự</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là</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tương</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tự</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nhau</a:t>
            </a:r>
            <a:endParaRPr lang="en-US" sz="8000">
              <a:latin typeface="Times New Roman" panose="02020603050405020304" pitchFamily="18" charset="0"/>
              <a:cs typeface="Times New Roman" panose="02020603050405020304" pitchFamily="18" charset="0"/>
            </a:endParaRPr>
          </a:p>
          <a:p>
            <a:r>
              <a:rPr lang="en-US" sz="8000" err="1">
                <a:latin typeface="Times New Roman" panose="02020603050405020304" pitchFamily="18" charset="0"/>
                <a:cs typeface="Times New Roman" panose="02020603050405020304" pitchFamily="18" charset="0"/>
              </a:rPr>
              <a:t>Có</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kiến</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trúc</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ứng</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dụng</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phổ</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biến</a:t>
            </a:r>
            <a:r>
              <a:rPr lang="en-US" sz="8000">
                <a:latin typeface="Times New Roman" panose="02020603050405020304" pitchFamily="18" charset="0"/>
                <a:cs typeface="Times New Roman" panose="02020603050405020304" pitchFamily="18" charset="0"/>
              </a:rPr>
              <a:t> (common) </a:t>
            </a:r>
            <a:r>
              <a:rPr lang="en-US" sz="8000" err="1">
                <a:latin typeface="Times New Roman" panose="02020603050405020304" pitchFamily="18" charset="0"/>
                <a:cs typeface="Times New Roman" panose="02020603050405020304" pitchFamily="18" charset="0"/>
              </a:rPr>
              <a:t>có</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thể</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dùng</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lại</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không</a:t>
            </a:r>
            <a:r>
              <a:rPr lang="en-US" sz="8000">
                <a:latin typeface="Times New Roman" panose="02020603050405020304" pitchFamily="18" charset="0"/>
                <a:cs typeface="Times New Roman" panose="02020603050405020304" pitchFamily="18" charset="0"/>
              </a:rPr>
              <a:t>?</a:t>
            </a:r>
          </a:p>
          <a:p>
            <a:r>
              <a:rPr lang="en-US" sz="8000" err="1">
                <a:latin typeface="Times New Roman" panose="02020603050405020304" pitchFamily="18" charset="0"/>
                <a:cs typeface="Times New Roman" panose="02020603050405020304" pitchFamily="18" charset="0"/>
              </a:rPr>
              <a:t>Có</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kiểu</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kiến</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trúc</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phù</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hợp</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không</a:t>
            </a:r>
            <a:r>
              <a:rPr lang="en-US" sz="8000">
                <a:latin typeface="Times New Roman" panose="02020603050405020304" pitchFamily="18" charset="0"/>
                <a:cs typeface="Times New Roman" panose="02020603050405020304" pitchFamily="18" charset="0"/>
              </a:rPr>
              <a:t>?</a:t>
            </a:r>
          </a:p>
          <a:p>
            <a:r>
              <a:rPr lang="en-US" sz="8000" err="1">
                <a:latin typeface="Times New Roman" panose="02020603050405020304" pitchFamily="18" charset="0"/>
                <a:cs typeface="Times New Roman" panose="02020603050405020304" pitchFamily="18" charset="0"/>
              </a:rPr>
              <a:t>Hệ</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thống</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nên</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được</a:t>
            </a:r>
            <a:r>
              <a:rPr lang="en-US" sz="8000">
                <a:latin typeface="Times New Roman" panose="02020603050405020304" pitchFamily="18" charset="0"/>
                <a:cs typeface="Times New Roman" panose="02020603050405020304" pitchFamily="18" charset="0"/>
              </a:rPr>
              <a:t> chia </a:t>
            </a:r>
            <a:r>
              <a:rPr lang="en-US" sz="8000" err="1">
                <a:latin typeface="Times New Roman" panose="02020603050405020304" pitchFamily="18" charset="0"/>
                <a:cs typeface="Times New Roman" panose="02020603050405020304" pitchFamily="18" charset="0"/>
              </a:rPr>
              <a:t>thành</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mođun</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như</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thế</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nào</a:t>
            </a:r>
            <a:r>
              <a:rPr lang="en-US" sz="8000">
                <a:latin typeface="Times New Roman" panose="02020603050405020304" pitchFamily="18" charset="0"/>
                <a:cs typeface="Times New Roman" panose="02020603050405020304" pitchFamily="18" charset="0"/>
              </a:rPr>
              <a:t>?</a:t>
            </a:r>
          </a:p>
          <a:p>
            <a:r>
              <a:rPr lang="en-US" sz="8000" err="1">
                <a:latin typeface="Times New Roman" panose="02020603050405020304" pitchFamily="18" charset="0"/>
                <a:cs typeface="Times New Roman" panose="02020603050405020304" pitchFamily="18" charset="0"/>
              </a:rPr>
              <a:t>Viết</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tài</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liệu</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như</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thế</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nào</a:t>
            </a:r>
            <a:r>
              <a:rPr lang="en-US" sz="8000">
                <a:latin typeface="Times New Roman" panose="02020603050405020304" pitchFamily="18" charset="0"/>
                <a:cs typeface="Times New Roman" panose="02020603050405020304" pitchFamily="18" charset="0"/>
              </a:rPr>
              <a:t>?</a:t>
            </a:r>
          </a:p>
          <a:p>
            <a:pPr marL="342900" indent="-342900">
              <a:lnSpc>
                <a:spcPct val="150000"/>
              </a:lnSpc>
              <a:buAutoNum type="arabicPeriod"/>
            </a:pP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379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1141413" y="618518"/>
            <a:ext cx="4459286" cy="1478570"/>
          </a:xfrm>
        </p:spPr>
        <p:txBody>
          <a:bodyPr>
            <a:normAutofit/>
          </a:bodyPr>
          <a:lstStyle/>
          <a:p>
            <a:r>
              <a:rPr lang="en-US" sz="3200">
                <a:latin typeface="Times New Roman" panose="02020603050405020304" pitchFamily="18" charset="0"/>
                <a:cs typeface="Times New Roman" panose="02020603050405020304" pitchFamily="18" charset="0"/>
              </a:rPr>
              <a:t>2.2 Các nguyên lý thiết kế kiến trúc</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249487"/>
            <a:ext cx="4459287" cy="3965046"/>
          </a:xfrm>
        </p:spPr>
        <p:txBody>
          <a:bodyPr>
            <a:normAutofit/>
          </a:bodyPr>
          <a:lstStyle/>
          <a:p>
            <a:r>
              <a:rPr lang="en-US" sz="2000" err="1">
                <a:solidFill>
                  <a:srgbClr val="FF0000"/>
                </a:solidFill>
                <a:latin typeface="Times New Roman" panose="02020603050405020304" pitchFamily="18" charset="0"/>
                <a:cs typeface="Times New Roman" panose="02020603050405020304" pitchFamily="18" charset="0"/>
              </a:rPr>
              <a:t>Kiến</a:t>
            </a:r>
            <a:r>
              <a:rPr lang="en-US" sz="2000">
                <a:solidFill>
                  <a:srgbClr val="FF0000"/>
                </a:solidFill>
                <a:latin typeface="Times New Roman" panose="02020603050405020304" pitchFamily="18" charset="0"/>
                <a:cs typeface="Times New Roman" panose="02020603050405020304" pitchFamily="18" charset="0"/>
              </a:rPr>
              <a:t> </a:t>
            </a:r>
            <a:r>
              <a:rPr lang="en-US" sz="2000" err="1">
                <a:solidFill>
                  <a:srgbClr val="FF0000"/>
                </a:solidFill>
                <a:latin typeface="Times New Roman" panose="02020603050405020304" pitchFamily="18" charset="0"/>
                <a:cs typeface="Times New Roman" panose="02020603050405020304" pitchFamily="18" charset="0"/>
              </a:rPr>
              <a:t>trúc</a:t>
            </a:r>
            <a:r>
              <a:rPr lang="en-US" sz="2000">
                <a:solidFill>
                  <a:srgbClr val="FF0000"/>
                </a:solidFill>
                <a:latin typeface="Times New Roman" panose="02020603050405020304" pitchFamily="18" charset="0"/>
                <a:cs typeface="Times New Roman" panose="02020603050405020304" pitchFamily="18" charset="0"/>
              </a:rPr>
              <a:t> </a:t>
            </a:r>
            <a:r>
              <a:rPr lang="en-US" sz="2000" err="1">
                <a:solidFill>
                  <a:srgbClr val="FF0000"/>
                </a:solidFill>
                <a:latin typeface="Times New Roman" panose="02020603050405020304" pitchFamily="18" charset="0"/>
                <a:cs typeface="Times New Roman" panose="02020603050405020304" pitchFamily="18" charset="0"/>
              </a:rPr>
              <a:t>phần</a:t>
            </a:r>
            <a:r>
              <a:rPr lang="en-US" sz="2000">
                <a:solidFill>
                  <a:srgbClr val="FF0000"/>
                </a:solidFill>
                <a:latin typeface="Times New Roman" panose="02020603050405020304" pitchFamily="18" charset="0"/>
                <a:cs typeface="Times New Roman" panose="02020603050405020304" pitchFamily="18" charset="0"/>
              </a:rPr>
              <a:t> </a:t>
            </a:r>
            <a:r>
              <a:rPr lang="en-US" sz="2000" err="1">
                <a:solidFill>
                  <a:srgbClr val="FF0000"/>
                </a:solidFill>
                <a:latin typeface="Times New Roman" panose="02020603050405020304" pitchFamily="18" charset="0"/>
                <a:cs typeface="Times New Roman" panose="02020603050405020304" pitchFamily="18" charset="0"/>
              </a:rPr>
              <a:t>mềm</a:t>
            </a:r>
            <a:r>
              <a:rPr lang="en-US" sz="2000">
                <a:solidFill>
                  <a:srgbClr val="FF0000"/>
                </a:solidFill>
                <a:latin typeface="Times New Roman" panose="02020603050405020304" pitchFamily="18" charset="0"/>
                <a:cs typeface="Times New Roman" panose="02020603050405020304" pitchFamily="18" charset="0"/>
              </a:rPr>
              <a:t> </a:t>
            </a:r>
            <a:r>
              <a:rPr lang="en-US" sz="2000" err="1">
                <a:solidFill>
                  <a:srgbClr val="FF0000"/>
                </a:solidFill>
                <a:latin typeface="Times New Roman" panose="02020603050405020304" pitchFamily="18" charset="0"/>
                <a:cs typeface="Times New Roman" panose="02020603050405020304" pitchFamily="18" charset="0"/>
              </a:rPr>
              <a:t>tổng</a:t>
            </a:r>
            <a:r>
              <a:rPr lang="en-US" sz="2000">
                <a:solidFill>
                  <a:srgbClr val="FF0000"/>
                </a:solidFill>
                <a:latin typeface="Times New Roman" panose="02020603050405020304" pitchFamily="18" charset="0"/>
                <a:cs typeface="Times New Roman" panose="02020603050405020304" pitchFamily="18" charset="0"/>
              </a:rPr>
              <a:t> </a:t>
            </a:r>
            <a:r>
              <a:rPr lang="en-US" sz="2000" err="1">
                <a:solidFill>
                  <a:srgbClr val="FF0000"/>
                </a:solidFill>
                <a:latin typeface="Times New Roman" panose="02020603050405020304" pitchFamily="18" charset="0"/>
                <a:cs typeface="Times New Roman" panose="02020603050405020304" pitchFamily="18" charset="0"/>
              </a:rPr>
              <a:t>quát</a:t>
            </a:r>
            <a:r>
              <a:rPr lang="en-US" sz="2000">
                <a:solidFill>
                  <a:srgbClr val="FF0000"/>
                </a:solidFill>
                <a:latin typeface="Times New Roman" panose="02020603050405020304" pitchFamily="18" charset="0"/>
                <a:cs typeface="Times New Roman" panose="02020603050405020304" pitchFamily="18" charset="0"/>
              </a:rPr>
              <a:t>?</a:t>
            </a:r>
          </a:p>
          <a:p>
            <a:pPr marL="457200" lvl="1" indent="0">
              <a:buNone/>
            </a:pP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tổ</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hay </a:t>
            </a:r>
            <a:r>
              <a:rPr lang="en-US" err="1">
                <a:latin typeface="Times New Roman" panose="02020603050405020304" pitchFamily="18" charset="0"/>
                <a:cs typeface="Times New Roman" panose="02020603050405020304" pitchFamily="18" charset="0"/>
              </a:rPr>
              <a:t>nhóm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cụm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mục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tiêu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nhau</a:t>
            </a:r>
            <a:endParaRPr lang="en-US">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CE940EB-52EE-4D0A-ADBF-62321C3E7227}"/>
              </a:ext>
            </a:extLst>
          </p:cNvPr>
          <p:cNvPicPr>
            <a:picLocks noChangeAspect="1"/>
          </p:cNvPicPr>
          <p:nvPr/>
        </p:nvPicPr>
        <p:blipFill>
          <a:blip r:embed="rId4"/>
          <a:stretch>
            <a:fillRect/>
          </a:stretch>
        </p:blipFill>
        <p:spPr>
          <a:xfrm>
            <a:off x="6096000" y="954380"/>
            <a:ext cx="5456279" cy="492429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02668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Phác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endParaRPr lang="en-US" dirty="0">
              <a:latin typeface="Times New Roman" panose="02020603050405020304" pitchFamily="18" charset="0"/>
              <a:cs typeface="Times New Roman" panose="02020603050405020304" pitchFamily="18" charset="0"/>
            </a:endParaRPr>
          </a:p>
        </p:txBody>
      </p:sp>
      <p:pic>
        <p:nvPicPr>
          <p:cNvPr id="5" name="Picture 2" descr="Ee658084.f0974cb5-6fef-45e3-9826-e654f3697da2(en-us,PandP.10).png">
            <a:extLst>
              <a:ext uri="{FF2B5EF4-FFF2-40B4-BE49-F238E27FC236}">
                <a16:creationId xmlns:a16="http://schemas.microsoft.com/office/drawing/2014/main" id="{C3486078-0C73-3746-B6E6-9F0A9928A9D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0466" y="1454046"/>
            <a:ext cx="9982235" cy="519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874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27D07-E257-4AB7-95B2-3E3EFB1E33E1}"/>
              </a:ext>
            </a:extLst>
          </p:cNvPr>
          <p:cNvSpPr>
            <a:spLocks noGrp="1"/>
          </p:cNvSpPr>
          <p:nvPr>
            <p:ph type="title"/>
          </p:nvPr>
        </p:nvSpPr>
        <p:spPr>
          <a:xfrm>
            <a:off x="1141413" y="953588"/>
            <a:ext cx="9905998" cy="1143499"/>
          </a:xfrm>
        </p:spPr>
        <p:txBody>
          <a:bodyPr/>
          <a:lstStyle/>
          <a:p>
            <a:r>
              <a:rPr lang="en-US" err="1">
                <a:latin typeface="Times New Roman" panose="02020603050405020304" pitchFamily="18" charset="0"/>
                <a:cs typeface="Times New Roman" panose="02020603050405020304" pitchFamily="18" charset="0"/>
              </a:rPr>
              <a:t>Tài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tham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khảo</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9313D01-FB92-4D0F-9E9B-6D74620F5457}"/>
              </a:ext>
            </a:extLst>
          </p:cNvPr>
          <p:cNvSpPr>
            <a:spLocks noGrp="1"/>
          </p:cNvSpPr>
          <p:nvPr>
            <p:ph idx="1"/>
          </p:nvPr>
        </p:nvSpPr>
        <p:spPr/>
        <p:txBody>
          <a:bodyPr/>
          <a:lstStyle/>
          <a:p>
            <a:pPr marL="342900" marR="0" lvl="0" indent="-342900" algn="just">
              <a:lnSpc>
                <a:spcPct val="150000"/>
              </a:lnSpc>
              <a:spcBef>
                <a:spcPts val="200"/>
              </a:spcBef>
              <a:spcAft>
                <a:spcPts val="200"/>
              </a:spcAft>
              <a:buFont typeface="+mj-lt"/>
              <a:buAutoNum type="arabicPeriod"/>
              <a:tabLst>
                <a:tab pos="228600" algn="l"/>
                <a:tab pos="648335" algn="l"/>
              </a:tabLst>
            </a:pPr>
            <a:r>
              <a:rPr lang="en-US" sz="2200">
                <a:effectLst/>
                <a:latin typeface="Times New Roman" panose="02020603050405020304" pitchFamily="18" charset="0"/>
                <a:ea typeface="Times New Roman" panose="02020603050405020304" pitchFamily="18" charset="0"/>
              </a:rPr>
              <a:t>David Rice, Matthew </a:t>
            </a:r>
            <a:r>
              <a:rPr lang="en-US" sz="2200" err="1">
                <a:effectLst/>
                <a:latin typeface="Times New Roman" panose="02020603050405020304" pitchFamily="18" charset="0"/>
                <a:ea typeface="Times New Roman" panose="02020603050405020304" pitchFamily="18" charset="0"/>
              </a:rPr>
              <a:t>Foemmel</a:t>
            </a:r>
            <a:r>
              <a:rPr lang="en-US" sz="2200">
                <a:effectLst/>
                <a:latin typeface="Times New Roman" panose="02020603050405020304" pitchFamily="18" charset="0"/>
                <a:ea typeface="Times New Roman" panose="02020603050405020304" pitchFamily="18" charset="0"/>
              </a:rPr>
              <a:t>, Patterns of enterprise application architecture ,Martin Fowler, 2011.</a:t>
            </a:r>
          </a:p>
          <a:p>
            <a:pPr marL="342900" marR="0" lvl="0" indent="-342900" algn="just">
              <a:lnSpc>
                <a:spcPct val="150000"/>
              </a:lnSpc>
              <a:spcBef>
                <a:spcPts val="200"/>
              </a:spcBef>
              <a:spcAft>
                <a:spcPts val="200"/>
              </a:spcAft>
              <a:buFont typeface="+mj-lt"/>
              <a:buAutoNum type="arabicPeriod"/>
              <a:tabLst>
                <a:tab pos="228600" algn="l"/>
                <a:tab pos="648335" algn="l"/>
              </a:tabLst>
            </a:pPr>
            <a:r>
              <a:rPr lang="en-US" sz="2200">
                <a:effectLst/>
                <a:latin typeface="Times New Roman" panose="02020603050405020304" pitchFamily="18" charset="0"/>
                <a:ea typeface="Times New Roman" panose="02020603050405020304" pitchFamily="18" charset="0"/>
              </a:rPr>
              <a:t>Joseph </a:t>
            </a:r>
            <a:r>
              <a:rPr lang="en-US" sz="2200" err="1">
                <a:effectLst/>
                <a:latin typeface="Times New Roman" panose="02020603050405020304" pitchFamily="18" charset="0"/>
                <a:ea typeface="Times New Roman" panose="02020603050405020304" pitchFamily="18" charset="0"/>
              </a:rPr>
              <a:t>Ingeno</a:t>
            </a:r>
            <a:r>
              <a:rPr lang="en-US" sz="2200">
                <a:effectLst/>
                <a:latin typeface="Times New Roman" panose="02020603050405020304" pitchFamily="18" charset="0"/>
                <a:ea typeface="Times New Roman" panose="02020603050405020304" pitchFamily="18" charset="0"/>
              </a:rPr>
              <a:t>, Software architect’s handbook, 2018	</a:t>
            </a:r>
          </a:p>
          <a:p>
            <a:pPr marL="342900" marR="0" lvl="0" indent="-342900" algn="just">
              <a:lnSpc>
                <a:spcPct val="150000"/>
              </a:lnSpc>
              <a:spcBef>
                <a:spcPts val="200"/>
              </a:spcBef>
              <a:spcAft>
                <a:spcPts val="200"/>
              </a:spcAft>
              <a:buFont typeface="+mj-lt"/>
              <a:buAutoNum type="arabicPeriod"/>
              <a:tabLst>
                <a:tab pos="228600" algn="l"/>
                <a:tab pos="648335" algn="l"/>
              </a:tabLst>
            </a:pPr>
            <a:r>
              <a:rPr lang="en-US" sz="2200">
                <a:effectLst/>
                <a:latin typeface="Times New Roman" panose="02020603050405020304" pitchFamily="18" charset="0"/>
                <a:ea typeface="Times New Roman" panose="02020603050405020304" pitchFamily="18" charset="0"/>
              </a:rPr>
              <a:t>Bass L., Clements P., </a:t>
            </a:r>
            <a:r>
              <a:rPr lang="en-US" sz="2200" err="1">
                <a:effectLst/>
                <a:latin typeface="Times New Roman" panose="02020603050405020304" pitchFamily="18" charset="0"/>
                <a:ea typeface="Times New Roman" panose="02020603050405020304" pitchFamily="18" charset="0"/>
              </a:rPr>
              <a:t>Kazman</a:t>
            </a:r>
            <a:r>
              <a:rPr lang="en-US" sz="2200">
                <a:effectLst/>
                <a:latin typeface="Times New Roman" panose="02020603050405020304" pitchFamily="18" charset="0"/>
                <a:ea typeface="Times New Roman" panose="02020603050405020304" pitchFamily="18" charset="0"/>
              </a:rPr>
              <a:t> R., Software architecture in practice, Addison-Wesley, 2013</a:t>
            </a:r>
          </a:p>
          <a:p>
            <a:pPr marL="342900" marR="0" lvl="0" indent="-342900" algn="just">
              <a:lnSpc>
                <a:spcPct val="150000"/>
              </a:lnSpc>
              <a:spcBef>
                <a:spcPts val="200"/>
              </a:spcBef>
              <a:spcAft>
                <a:spcPts val="200"/>
              </a:spcAft>
              <a:buFont typeface="+mj-lt"/>
              <a:buAutoNum type="arabicPeriod"/>
              <a:tabLst>
                <a:tab pos="228600" algn="l"/>
                <a:tab pos="648335" algn="l"/>
              </a:tabLst>
            </a:pPr>
            <a:r>
              <a:rPr lang="nb-NO" sz="2200">
                <a:effectLst/>
                <a:latin typeface="Times New Roman" panose="02020603050405020304" pitchFamily="18" charset="0"/>
                <a:ea typeface="Times New Roman" panose="02020603050405020304" pitchFamily="18" charset="0"/>
              </a:rPr>
              <a:t>Microsoft, Microsoft application architecture guide, SecondEdition, 2009</a:t>
            </a:r>
            <a:endParaRPr lang="en-US" sz="2200">
              <a:effectLst/>
              <a:latin typeface="Times New Roman" panose="02020603050405020304" pitchFamily="18" charset="0"/>
              <a:ea typeface="Times New Roman" panose="02020603050405020304" pitchFamily="18" charset="0"/>
            </a:endParaRPr>
          </a:p>
          <a:p>
            <a:endParaRPr lang="en-US"/>
          </a:p>
        </p:txBody>
      </p:sp>
    </p:spTree>
    <p:extLst>
      <p:ext uri="{BB962C8B-B14F-4D97-AF65-F5344CB8AC3E}">
        <p14:creationId xmlns:p14="http://schemas.microsoft.com/office/powerpoint/2010/main" val="2659070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2.2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nguyên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fontScale="92500" lnSpcReduction="10000"/>
          </a:bodyPr>
          <a:lstStyle/>
          <a:p>
            <a:pPr>
              <a:lnSpc>
                <a:spcPct val="150000"/>
              </a:lnSpc>
            </a:pPr>
            <a:r>
              <a:rPr lang="en-US" sz="1800" err="1">
                <a:solidFill>
                  <a:srgbClr val="FF0000"/>
                </a:solidFill>
                <a:latin typeface="Times New Roman" panose="02020603050405020304" pitchFamily="18" charset="0"/>
                <a:cs typeface="Times New Roman" panose="02020603050405020304" pitchFamily="18" charset="0"/>
              </a:rPr>
              <a:t>Nguyên</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lý</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thiết</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kế</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cơ</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bản</a:t>
            </a:r>
            <a:r>
              <a:rPr lang="en-US" sz="1800">
                <a:solidFill>
                  <a:srgbClr val="FF0000"/>
                </a:solidFill>
                <a:latin typeface="Times New Roman" panose="02020603050405020304" pitchFamily="18" charset="0"/>
                <a:cs typeface="Times New Roman" panose="02020603050405020304" pitchFamily="18" charset="0"/>
              </a:rPr>
              <a:t>:</a:t>
            </a:r>
          </a:p>
          <a:p>
            <a:pPr lvl="1">
              <a:lnSpc>
                <a:spcPct val="150000"/>
              </a:lnSpc>
            </a:pPr>
            <a:r>
              <a:rPr lang="en-US" sz="1800" err="1">
                <a:latin typeface="Times New Roman" panose="02020603050405020304" pitchFamily="18" charset="0"/>
                <a:cs typeface="Times New Roman" panose="02020603050405020304" pitchFamily="18" charset="0"/>
              </a:rPr>
              <a:t>Mục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đích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Nhằm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tạo</a:t>
            </a:r>
            <a:r>
              <a:rPr lang="en-US" sz="1800">
                <a:latin typeface="Times New Roman" panose="02020603050405020304" pitchFamily="18" charset="0"/>
                <a:cs typeface="Times New Roman" panose="02020603050405020304" pitchFamily="18" charset="0"/>
              </a:rPr>
              <a:t> ra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kiến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trúc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có</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thiểu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hóa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chi </a:t>
            </a:r>
            <a:r>
              <a:rPr lang="en-US" sz="1800" err="1">
                <a:latin typeface="Times New Roman" panose="02020603050405020304" pitchFamily="18" charset="0"/>
                <a:cs typeface="Times New Roman" panose="02020603050405020304" pitchFamily="18" charset="0"/>
              </a:rPr>
              <a:t>phí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cũng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như</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yêu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cầu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bảo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trì</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tăng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năng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mở</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rộng</a:t>
            </a:r>
            <a:endParaRPr lang="en-US" sz="1800">
              <a:latin typeface="Times New Roman" panose="02020603050405020304" pitchFamily="18" charset="0"/>
              <a:cs typeface="Times New Roman" panose="02020603050405020304" pitchFamily="18" charset="0"/>
            </a:endParaRPr>
          </a:p>
          <a:p>
            <a:pPr>
              <a:lnSpc>
                <a:spcPct val="150000"/>
              </a:lnSpc>
            </a:pP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số</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nguyên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cơ</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bản</a:t>
            </a:r>
            <a:r>
              <a:rPr lang="en-US" sz="1800">
                <a:latin typeface="Times New Roman" panose="02020603050405020304" pitchFamily="18" charset="0"/>
                <a:cs typeface="Times New Roman" panose="02020603050405020304" pitchFamily="18" charset="0"/>
              </a:rPr>
              <a:t>:</a:t>
            </a:r>
          </a:p>
          <a:p>
            <a:pPr lvl="1">
              <a:lnSpc>
                <a:spcPct val="150000"/>
              </a:lnSpc>
            </a:pPr>
            <a:r>
              <a:rPr lang="en-US" sz="1800" err="1">
                <a:latin typeface="Times New Roman" panose="02020603050405020304" pitchFamily="18" charset="0"/>
                <a:cs typeface="Times New Roman" panose="02020603050405020304" pitchFamily="18" charset="0"/>
              </a:rPr>
              <a:t>Nguyên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phân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rã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chức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năng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yếu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tố</a:t>
            </a:r>
            <a:r>
              <a:rPr lang="en-US" sz="1800">
                <a:latin typeface="Times New Roman" panose="02020603050405020304" pitchFamily="18" charset="0"/>
                <a:cs typeface="Times New Roman" panose="02020603050405020304" pitchFamily="18" charset="0"/>
              </a:rPr>
              <a:t> quan </a:t>
            </a:r>
            <a:r>
              <a:rPr lang="en-US" sz="1800" err="1">
                <a:latin typeface="Times New Roman" panose="02020603050405020304" pitchFamily="18" charset="0"/>
                <a:cs typeface="Times New Roman" panose="02020603050405020304" pitchFamily="18" charset="0"/>
              </a:rPr>
              <a:t>trọng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giảm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thiểu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những</a:t>
            </a:r>
            <a:r>
              <a:rPr lang="en-US" sz="1800">
                <a:latin typeface="Times New Roman" panose="02020603050405020304" pitchFamily="18" charset="0"/>
                <a:cs typeface="Times New Roman" panose="02020603050405020304" pitchFamily="18" charset="0"/>
              </a:rPr>
              <a:t> điểm </a:t>
            </a:r>
            <a:r>
              <a:rPr lang="en-US" sz="1800" err="1">
                <a:latin typeface="Times New Roman" panose="02020603050405020304" pitchFamily="18" charset="0"/>
                <a:cs typeface="Times New Roman" panose="02020603050405020304" pitchFamily="18" charset="0"/>
              </a:rPr>
              <a:t>tương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đạt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hợp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cao</a:t>
            </a:r>
            <a:r>
              <a:rPr lang="en-US" sz="1800">
                <a:latin typeface="Times New Roman" panose="02020603050405020304" pitchFamily="18" charset="0"/>
                <a:cs typeface="Times New Roman" panose="02020603050405020304" pitchFamily="18" charset="0"/>
              </a:rPr>
              <a:t>(high </a:t>
            </a:r>
            <a:r>
              <a:rPr lang="en-US" sz="1800" err="1">
                <a:latin typeface="Times New Roman" panose="02020603050405020304" pitchFamily="18" charset="0"/>
                <a:cs typeface="Times New Roman" panose="02020603050405020304" pitchFamily="18" charset="0"/>
              </a:rPr>
              <a:t>cohension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dính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thấp</a:t>
            </a:r>
            <a:r>
              <a:rPr lang="en-US" sz="1800">
                <a:latin typeface="Times New Roman" panose="02020603050405020304" pitchFamily="18" charset="0"/>
                <a:cs typeface="Times New Roman" panose="02020603050405020304" pitchFamily="18" charset="0"/>
              </a:rPr>
              <a:t> (low coupling)</a:t>
            </a:r>
          </a:p>
          <a:p>
            <a:pPr lvl="1">
              <a:lnSpc>
                <a:spcPct val="150000"/>
              </a:lnSpc>
            </a:pPr>
            <a:r>
              <a:rPr lang="en-US" sz="1800" err="1">
                <a:latin typeface="Times New Roman" panose="02020603050405020304" pitchFamily="18" charset="0"/>
                <a:cs typeface="Times New Roman" panose="02020603050405020304" pitchFamily="18" charset="0"/>
              </a:rPr>
              <a:t>Nguyên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nhiệm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Mỗi</a:t>
            </a:r>
            <a:r>
              <a:rPr lang="en-US" sz="1800">
                <a:latin typeface="Times New Roman" panose="02020603050405020304" pitchFamily="18" charset="0"/>
                <a:cs typeface="Times New Roman" panose="02020603050405020304" pitchFamily="18" charset="0"/>
              </a:rPr>
              <a:t> module </a:t>
            </a:r>
            <a:r>
              <a:rPr lang="en-US" sz="1800" err="1">
                <a:latin typeface="Times New Roman" panose="02020603050405020304" pitchFamily="18" charset="0"/>
                <a:cs typeface="Times New Roman" panose="02020603050405020304" pitchFamily="18" charset="0"/>
              </a:rPr>
              <a:t>chỉ</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chịu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trách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nhiệm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cho</a:t>
            </a:r>
            <a:r>
              <a:rPr lang="en-US" sz="1800">
                <a:latin typeface="Times New Roman" panose="02020603050405020304" pitchFamily="18" charset="0"/>
                <a:cs typeface="Times New Roman" panose="02020603050405020304" pitchFamily="18" charset="0"/>
              </a:rPr>
              <a:t> 1 </a:t>
            </a: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1 </a:t>
            </a:r>
            <a:r>
              <a:rPr lang="en-US" sz="1800" err="1">
                <a:latin typeface="Times New Roman" panose="02020603050405020304" pitchFamily="18" charset="0"/>
                <a:cs typeface="Times New Roman" panose="02020603050405020304" pitchFamily="18" charset="0"/>
              </a:rPr>
              <a:t>hợp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chức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năng</a:t>
            </a:r>
            <a:endParaRPr lang="en-US" sz="1800">
              <a:latin typeface="Times New Roman" panose="02020603050405020304" pitchFamily="18" charset="0"/>
              <a:cs typeface="Times New Roman" panose="02020603050405020304" pitchFamily="18" charset="0"/>
            </a:endParaRPr>
          </a:p>
          <a:p>
            <a:pPr lvl="1">
              <a:lnSpc>
                <a:spcPct val="150000"/>
              </a:lnSpc>
            </a:pPr>
            <a:r>
              <a:rPr lang="en-US" sz="1800" err="1">
                <a:latin typeface="Times New Roman" panose="02020603050405020304" pitchFamily="18" charset="0"/>
                <a:cs typeface="Times New Roman" panose="02020603050405020304" pitchFamily="18" charset="0"/>
              </a:rPr>
              <a:t>Nguyên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hiểu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thiểu</a:t>
            </a:r>
            <a:r>
              <a:rPr lang="en-US" sz="1800">
                <a:latin typeface="Times New Roman" panose="02020603050405020304" pitchFamily="18" charset="0"/>
                <a:cs typeface="Times New Roman" panose="02020603050405020304" pitchFamily="18" charset="0"/>
              </a:rPr>
              <a:t>:</a:t>
            </a:r>
          </a:p>
          <a:p>
            <a:pPr lvl="1">
              <a:lnSpc>
                <a:spcPct val="150000"/>
              </a:lnSpc>
            </a:pPr>
            <a:r>
              <a:rPr lang="en-US" sz="1800" err="1">
                <a:latin typeface="Times New Roman" panose="02020603050405020304" pitchFamily="18" charset="0"/>
                <a:cs typeface="Times New Roman" panose="02020603050405020304" pitchFamily="18" charset="0"/>
              </a:rPr>
              <a:t>Nguyên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không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tự</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lặp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lại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Chỉ</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nghĩa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dụng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tại</a:t>
            </a:r>
            <a:r>
              <a:rPr lang="en-US" sz="1800">
                <a:latin typeface="Times New Roman" panose="02020603050405020304" pitchFamily="18" charset="0"/>
                <a:cs typeface="Times New Roman" panose="02020603050405020304" pitchFamily="18" charset="0"/>
              </a:rPr>
              <a:t> 1 </a:t>
            </a:r>
            <a:r>
              <a:rPr lang="en-US" sz="1800" err="1">
                <a:latin typeface="Times New Roman" panose="02020603050405020304" pitchFamily="18" charset="0"/>
                <a:cs typeface="Times New Roman" panose="02020603050405020304" pitchFamily="18" charset="0"/>
              </a:rPr>
              <a:t>vị</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trí</a:t>
            </a:r>
            <a:endParaRPr lang="en-US" sz="1800">
              <a:latin typeface="Times New Roman" panose="02020603050405020304" pitchFamily="18" charset="0"/>
              <a:cs typeface="Times New Roman" panose="02020603050405020304" pitchFamily="18" charset="0"/>
            </a:endParaRPr>
          </a:p>
          <a:p>
            <a:pPr lvl="1">
              <a:lnSpc>
                <a:spcPct val="150000"/>
              </a:lnSpc>
            </a:pPr>
            <a:r>
              <a:rPr lang="en-US" sz="1800" err="1">
                <a:latin typeface="Times New Roman" panose="02020603050405020304" pitchFamily="18" charset="0"/>
                <a:cs typeface="Times New Roman" panose="02020603050405020304" pitchFamily="18" charset="0"/>
              </a:rPr>
              <a:t>Nguyên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cực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tiểu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hóa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chỉ</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thiết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những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gì</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thiết</a:t>
            </a:r>
            <a:r>
              <a:rPr lang="en-US" sz="1800">
                <a:latin typeface="Times New Roman" panose="02020603050405020304" pitchFamily="18" charset="0"/>
                <a:cs typeface="Times New Roman" panose="02020603050405020304" pitchFamily="18" charset="0"/>
              </a:rPr>
              <a:t> </a:t>
            </a: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78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heel(1)">
                                      <p:cBhvr>
                                        <p:cTn id="15" dur="2000"/>
                                        <p:tgtEl>
                                          <p:spTgt spid="3">
                                            <p:txEl>
                                              <p:pRg st="2" end="2"/>
                                            </p:txEl>
                                          </p:spTgt>
                                        </p:tgtEl>
                                      </p:cBhvr>
                                    </p:animEffect>
                                  </p:childTnLst>
                                </p:cTn>
                              </p:par>
                              <p:par>
                                <p:cTn id="16" presetID="21" presetClass="entr" presetSubtype="1"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heel(1)">
                                      <p:cBhvr>
                                        <p:cTn id="18" dur="2000"/>
                                        <p:tgtEl>
                                          <p:spTgt spid="3">
                                            <p:txEl>
                                              <p:pRg st="3" end="3"/>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heel(1)">
                                      <p:cBhvr>
                                        <p:cTn id="21" dur="2000"/>
                                        <p:tgtEl>
                                          <p:spTgt spid="3">
                                            <p:txEl>
                                              <p:pRg st="4" end="4"/>
                                            </p:txEl>
                                          </p:spTgt>
                                        </p:tgtEl>
                                      </p:cBhvr>
                                    </p:animEffect>
                                  </p:childTnLst>
                                </p:cTn>
                              </p:par>
                              <p:par>
                                <p:cTn id="22" presetID="21" presetClass="entr" presetSubtype="1"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heel(1)">
                                      <p:cBhvr>
                                        <p:cTn id="24" dur="2000"/>
                                        <p:tgtEl>
                                          <p:spTgt spid="3">
                                            <p:txEl>
                                              <p:pRg st="5" end="5"/>
                                            </p:txEl>
                                          </p:spTgt>
                                        </p:tgtEl>
                                      </p:cBhvr>
                                    </p:animEffect>
                                  </p:childTnLst>
                                </p:cTn>
                              </p:par>
                              <p:par>
                                <p:cTn id="25" presetID="21" presetClass="entr" presetSubtype="1"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heel(1)">
                                      <p:cBhvr>
                                        <p:cTn id="27" dur="2000"/>
                                        <p:tgtEl>
                                          <p:spTgt spid="3">
                                            <p:txEl>
                                              <p:pRg st="6" end="6"/>
                                            </p:txEl>
                                          </p:spTgt>
                                        </p:tgtEl>
                                      </p:cBhvr>
                                    </p:animEffect>
                                  </p:childTnLst>
                                </p:cTn>
                              </p:par>
                              <p:par>
                                <p:cTn id="28" presetID="21" presetClass="entr" presetSubtype="1"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heel(1)">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2.2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nguyên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a:lnSpc>
                <a:spcPct val="150000"/>
              </a:lnSpc>
            </a:pPr>
            <a:r>
              <a:rPr lang="en-US" sz="1800" err="1">
                <a:solidFill>
                  <a:srgbClr val="FF0000"/>
                </a:solidFill>
                <a:latin typeface="Times New Roman" panose="02020603050405020304" pitchFamily="18" charset="0"/>
                <a:cs typeface="Times New Roman" panose="02020603050405020304" pitchFamily="18" charset="0"/>
              </a:rPr>
              <a:t>Mẫu</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thiết</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kế</a:t>
            </a:r>
            <a:r>
              <a:rPr lang="en-US" sz="1800">
                <a:solidFill>
                  <a:srgbClr val="FF0000"/>
                </a:solidFill>
                <a:latin typeface="Times New Roman" panose="02020603050405020304" pitchFamily="18" charset="0"/>
                <a:cs typeface="Times New Roman" panose="02020603050405020304" pitchFamily="18" charset="0"/>
              </a:rPr>
              <a:t> MVC:</a:t>
            </a:r>
          </a:p>
          <a:p>
            <a:pPr lvl="1">
              <a:lnSpc>
                <a:spcPct val="150000"/>
              </a:lnSpc>
            </a:pPr>
            <a:endParaRPr lang="en-US" sz="18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29B820A-7354-4820-B4D3-19A17BF91BFC}"/>
              </a:ext>
            </a:extLst>
          </p:cNvPr>
          <p:cNvPicPr>
            <a:picLocks noChangeAspect="1"/>
          </p:cNvPicPr>
          <p:nvPr/>
        </p:nvPicPr>
        <p:blipFill>
          <a:blip r:embed="rId3"/>
          <a:stretch>
            <a:fillRect/>
          </a:stretch>
        </p:blipFill>
        <p:spPr>
          <a:xfrm>
            <a:off x="1516716" y="2271593"/>
            <a:ext cx="9162170" cy="4067510"/>
          </a:xfrm>
          <a:prstGeom prst="rect">
            <a:avLst/>
          </a:prstGeom>
        </p:spPr>
      </p:pic>
    </p:spTree>
    <p:extLst>
      <p:ext uri="{BB962C8B-B14F-4D97-AF65-F5344CB8AC3E}">
        <p14:creationId xmlns:p14="http://schemas.microsoft.com/office/powerpoint/2010/main" val="532499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2.3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kiểu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endParaRPr lang="en-US">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906D4C29-A097-49AE-B76A-A6AE9F6E2429}"/>
              </a:ext>
            </a:extLst>
          </p:cNvPr>
          <p:cNvGraphicFramePr>
            <a:graphicFrameLocks noGrp="1"/>
          </p:cNvGraphicFramePr>
          <p:nvPr>
            <p:ph idx="1"/>
            <p:extLst>
              <p:ext uri="{D42A27DB-BD31-4B8C-83A1-F6EECF244321}">
                <p14:modId xmlns:p14="http://schemas.microsoft.com/office/powerpoint/2010/main" val="2133194142"/>
              </p:ext>
            </p:extLst>
          </p:nvPr>
        </p:nvGraphicFramePr>
        <p:xfrm>
          <a:off x="1141413" y="2249487"/>
          <a:ext cx="9776958" cy="2910340"/>
        </p:xfrm>
        <a:graphic>
          <a:graphicData uri="http://schemas.openxmlformats.org/drawingml/2006/table">
            <a:tbl>
              <a:tblPr firstRow="1" bandRow="1">
                <a:tableStyleId>{21E4AEA4-8DFA-4A89-87EB-49C32662AFE0}</a:tableStyleId>
              </a:tblPr>
              <a:tblGrid>
                <a:gridCol w="2300763">
                  <a:extLst>
                    <a:ext uri="{9D8B030D-6E8A-4147-A177-3AD203B41FA5}">
                      <a16:colId xmlns:a16="http://schemas.microsoft.com/office/drawing/2014/main" val="1669062181"/>
                    </a:ext>
                  </a:extLst>
                </a:gridCol>
                <a:gridCol w="7476195">
                  <a:extLst>
                    <a:ext uri="{9D8B030D-6E8A-4147-A177-3AD203B41FA5}">
                      <a16:colId xmlns:a16="http://schemas.microsoft.com/office/drawing/2014/main" val="1901238432"/>
                    </a:ext>
                  </a:extLst>
                </a:gridCol>
              </a:tblGrid>
              <a:tr h="582068">
                <a:tc>
                  <a:txBody>
                    <a:bodyPr/>
                    <a:lstStyle/>
                    <a:p>
                      <a:pPr algn="ctr"/>
                      <a:r>
                        <a:rPr lang="en-US" sz="2000" err="1">
                          <a:latin typeface="Times New Roman" panose="02020603050405020304" pitchFamily="18" charset="0"/>
                          <a:cs typeface="Times New Roman" panose="02020603050405020304" pitchFamily="18" charset="0"/>
                        </a:rPr>
                        <a:t>Phân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loại</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US" sz="2000" err="1">
                          <a:latin typeface="Times New Roman" panose="02020603050405020304" pitchFamily="18" charset="0"/>
                          <a:cs typeface="Times New Roman" panose="02020603050405020304" pitchFamily="18" charset="0"/>
                        </a:rPr>
                        <a:t>Kiểu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78027103"/>
                  </a:ext>
                </a:extLst>
              </a:tr>
              <a:tr h="582068">
                <a:tc>
                  <a:txBody>
                    <a:bodyPr/>
                    <a:lstStyle/>
                    <a:p>
                      <a:r>
                        <a:rPr lang="en-US" sz="2000">
                          <a:latin typeface="Times New Roman" panose="02020603050405020304" pitchFamily="18" charset="0"/>
                          <a:cs typeface="Times New Roman" panose="02020603050405020304" pitchFamily="18" charset="0"/>
                        </a:rPr>
                        <a:t>Giao </a:t>
                      </a:r>
                      <a:r>
                        <a:rPr lang="en-US" sz="2000" err="1">
                          <a:latin typeface="Times New Roman" panose="02020603050405020304" pitchFamily="18" charset="0"/>
                          <a:cs typeface="Times New Roman" panose="02020603050405020304" pitchFamily="18" charset="0"/>
                        </a:rPr>
                        <a:t>tiếp</a:t>
                      </a:r>
                      <a:endParaRPr lang="en-US" sz="2000">
                        <a:latin typeface="Times New Roman" panose="02020603050405020304" pitchFamily="18" charset="0"/>
                        <a:cs typeface="Times New Roman" panose="02020603050405020304" pitchFamily="18" charset="0"/>
                      </a:endParaRPr>
                    </a:p>
                  </a:txBody>
                  <a:tcPr/>
                </a:tc>
                <a:tc>
                  <a:txBody>
                    <a:bodyPr/>
                    <a:lstStyle/>
                    <a:p>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hướng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dịch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vụ</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r>
                        <a:rPr lang="en-US" sz="2000">
                          <a:latin typeface="Times New Roman" panose="02020603050405020304" pitchFamily="18" charset="0"/>
                          <a:cs typeface="Times New Roman" panose="02020603050405020304" pitchFamily="18" charset="0"/>
                        </a:rPr>
                        <a:t> bus </a:t>
                      </a:r>
                      <a:r>
                        <a:rPr lang="en-US" sz="2000" err="1">
                          <a:latin typeface="Times New Roman" panose="02020603050405020304" pitchFamily="18" charset="0"/>
                          <a:cs typeface="Times New Roman" panose="02020603050405020304" pitchFamily="18" charset="0"/>
                        </a:rPr>
                        <a:t>thông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điệp</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78756270"/>
                  </a:ext>
                </a:extLst>
              </a:tr>
              <a:tr h="582068">
                <a:tc>
                  <a:txBody>
                    <a:bodyPr/>
                    <a:lstStyle/>
                    <a:p>
                      <a:r>
                        <a:rPr lang="en-US" sz="2000" err="1">
                          <a:latin typeface="Times New Roman" panose="02020603050405020304" pitchFamily="18" charset="0"/>
                          <a:cs typeface="Times New Roman" panose="02020603050405020304" pitchFamily="18" charset="0"/>
                        </a:rPr>
                        <a:t>Triển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khai</a:t>
                      </a:r>
                      <a:endParaRPr lang="en-US" sz="2000">
                        <a:latin typeface="Times New Roman" panose="02020603050405020304" pitchFamily="18" charset="0"/>
                        <a:cs typeface="Times New Roman" panose="02020603050405020304" pitchFamily="18" charset="0"/>
                      </a:endParaRPr>
                    </a:p>
                  </a:txBody>
                  <a:tcPr/>
                </a:tc>
                <a:tc>
                  <a:txBody>
                    <a:bodyPr/>
                    <a:lstStyle/>
                    <a:p>
                      <a:r>
                        <a:rPr lang="en-US" sz="2000">
                          <a:latin typeface="Times New Roman" panose="02020603050405020304" pitchFamily="18" charset="0"/>
                          <a:cs typeface="Times New Roman" panose="02020603050405020304" pitchFamily="18" charset="0"/>
                        </a:rPr>
                        <a:t>Client/Server, N-</a:t>
                      </a:r>
                      <a:r>
                        <a:rPr lang="en-US" sz="2000" err="1">
                          <a:latin typeface="Times New Roman" panose="02020603050405020304" pitchFamily="18" charset="0"/>
                          <a:cs typeface="Times New Roman" panose="02020603050405020304" pitchFamily="18" charset="0"/>
                        </a:rPr>
                        <a:t>tầng</a:t>
                      </a:r>
                      <a:r>
                        <a:rPr lang="en-US" sz="2000">
                          <a:latin typeface="Times New Roman" panose="02020603050405020304" pitchFamily="18" charset="0"/>
                          <a:cs typeface="Times New Roman" panose="02020603050405020304" pitchFamily="18" charset="0"/>
                        </a:rPr>
                        <a:t>, 3-tầng</a:t>
                      </a:r>
                    </a:p>
                  </a:txBody>
                  <a:tcPr/>
                </a:tc>
                <a:extLst>
                  <a:ext uri="{0D108BD9-81ED-4DB2-BD59-A6C34878D82A}">
                    <a16:rowId xmlns:a16="http://schemas.microsoft.com/office/drawing/2014/main" val="2128124992"/>
                  </a:ext>
                </a:extLst>
              </a:tr>
              <a:tr h="582068">
                <a:tc>
                  <a:txBody>
                    <a:bodyPr/>
                    <a:lstStyle/>
                    <a:p>
                      <a:r>
                        <a:rPr lang="en-US" sz="2000" err="1">
                          <a:latin typeface="Times New Roman" panose="02020603050405020304" pitchFamily="18" charset="0"/>
                          <a:cs typeface="Times New Roman" panose="02020603050405020304" pitchFamily="18" charset="0"/>
                        </a:rPr>
                        <a:t>Miền</a:t>
                      </a:r>
                      <a:endParaRPr lang="en-US" sz="2000">
                        <a:latin typeface="Times New Roman" panose="02020603050405020304" pitchFamily="18" charset="0"/>
                        <a:cs typeface="Times New Roman" panose="02020603050405020304" pitchFamily="18" charset="0"/>
                      </a:endParaRPr>
                    </a:p>
                  </a:txBody>
                  <a:tcPr/>
                </a:tc>
                <a:tc>
                  <a:txBody>
                    <a:bodyPr/>
                    <a:lstStyle/>
                    <a:p>
                      <a:r>
                        <a:rPr lang="en-US" sz="2000" err="1">
                          <a:latin typeface="Times New Roman" panose="02020603050405020304" pitchFamily="18" charset="0"/>
                          <a:cs typeface="Times New Roman" panose="02020603050405020304" pitchFamily="18" charset="0"/>
                        </a:rPr>
                        <a:t>Thiết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hướng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miền</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2664010"/>
                  </a:ext>
                </a:extLst>
              </a:tr>
              <a:tr h="582068">
                <a:tc>
                  <a:txBody>
                    <a:bodyPr/>
                    <a:lstStyle/>
                    <a:p>
                      <a:r>
                        <a:rPr lang="en-US" sz="2000" err="1">
                          <a:latin typeface="Times New Roman" panose="02020603050405020304" pitchFamily="18" charset="0"/>
                          <a:cs typeface="Times New Roman" panose="02020603050405020304" pitchFamily="18" charset="0"/>
                        </a:rPr>
                        <a:t>Cấu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endParaRPr lang="en-US" sz="2000">
                        <a:latin typeface="Times New Roman" panose="02020603050405020304" pitchFamily="18" charset="0"/>
                        <a:cs typeface="Times New Roman" panose="02020603050405020304" pitchFamily="18" charset="0"/>
                      </a:endParaRPr>
                    </a:p>
                  </a:txBody>
                  <a:tcPr/>
                </a:tc>
                <a:tc>
                  <a:txBody>
                    <a:bodyPr/>
                    <a:lstStyle/>
                    <a:p>
                      <a:r>
                        <a:rPr lang="en-US" sz="2000" err="1">
                          <a:latin typeface="Times New Roman" panose="02020603050405020304" pitchFamily="18" charset="0"/>
                          <a:cs typeface="Times New Roman" panose="02020603050405020304" pitchFamily="18" charset="0"/>
                        </a:rPr>
                        <a:t>Dựa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thành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phần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hướng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đối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tượng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kiến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trúc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theo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tầng</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5615682"/>
                  </a:ext>
                </a:extLst>
              </a:tr>
            </a:tbl>
          </a:graphicData>
        </a:graphic>
      </p:graphicFrame>
    </p:spTree>
    <p:extLst>
      <p:ext uri="{BB962C8B-B14F-4D97-AF65-F5344CB8AC3E}">
        <p14:creationId xmlns:p14="http://schemas.microsoft.com/office/powerpoint/2010/main" val="3606453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2.3.1 </a:t>
            </a:r>
            <a:r>
              <a:rPr lang="en-US" err="1">
                <a:latin typeface="Times New Roman" panose="02020603050405020304" pitchFamily="18" charset="0"/>
                <a:cs typeface="Times New Roman" panose="02020603050405020304" pitchFamily="18" charset="0"/>
              </a:rPr>
              <a:t>Kiểu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client/server</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r>
              <a:rPr lang="en-US">
                <a:latin typeface="Times New Roman" panose="02020603050405020304" pitchFamily="18" charset="0"/>
                <a:cs typeface="Times New Roman" panose="02020603050405020304" pitchFamily="18" charset="0"/>
              </a:rPr>
              <a:t>Cho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hai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riêng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biệt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Khách</a:t>
            </a:r>
            <a:r>
              <a:rPr lang="en-US">
                <a:latin typeface="Times New Roman" panose="02020603050405020304" pitchFamily="18" charset="0"/>
                <a:cs typeface="Times New Roman" panose="02020603050405020304" pitchFamily="18" charset="0"/>
              </a:rPr>
              <a:t> (client)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Chủ</a:t>
            </a:r>
            <a:r>
              <a:rPr lang="en-US">
                <a:latin typeface="Times New Roman" panose="02020603050405020304" pitchFamily="18" charset="0"/>
                <a:cs typeface="Times New Roman" panose="02020603050405020304" pitchFamily="18" charset="0"/>
              </a:rPr>
              <a:t> (server)</a:t>
            </a:r>
          </a:p>
          <a:p>
            <a:r>
              <a:rPr lang="en-US" err="1">
                <a:latin typeface="Times New Roman" panose="02020603050405020304" pitchFamily="18" charset="0"/>
                <a:cs typeface="Times New Roman" panose="02020603050405020304" pitchFamily="18" charset="0"/>
              </a:rPr>
              <a:t>Cấu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1-1, 1-n, n-1</a:t>
            </a:r>
          </a:p>
          <a:p>
            <a:r>
              <a:rPr lang="en-US" err="1">
                <a:latin typeface="Times New Roman" panose="02020603050405020304" pitchFamily="18" charset="0"/>
                <a:cs typeface="Times New Roman" panose="02020603050405020304" pitchFamily="18" charset="0"/>
              </a:rPr>
              <a:t>Trước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đây</a:t>
            </a:r>
            <a:r>
              <a:rPr lang="en-US">
                <a:latin typeface="Times New Roman" panose="02020603050405020304" pitchFamily="18" charset="0"/>
                <a:cs typeface="Times New Roman" panose="02020603050405020304" pitchFamily="18" charset="0"/>
              </a:rPr>
              <a:t>, Client  </a:t>
            </a:r>
            <a:r>
              <a:rPr lang="en-US" err="1">
                <a:latin typeface="Times New Roman" panose="02020603050405020304" pitchFamily="18" charset="0"/>
                <a:cs typeface="Times New Roman" panose="02020603050405020304" pitchFamily="18" charset="0"/>
              </a:rPr>
              <a:t>thường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chạy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desktop;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nay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thêm</a:t>
            </a:r>
            <a:r>
              <a:rPr lang="en-US">
                <a:latin typeface="Times New Roman" panose="02020603050405020304" pitchFamily="18" charset="0"/>
                <a:cs typeface="Times New Roman" panose="02020603050405020304" pitchFamily="18" charset="0"/>
              </a:rPr>
              <a:t> Web browser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di </a:t>
            </a:r>
            <a:r>
              <a:rPr lang="en-US" err="1">
                <a:latin typeface="Times New Roman" panose="02020603050405020304" pitchFamily="18" charset="0"/>
                <a:cs typeface="Times New Roman" panose="02020603050405020304" pitchFamily="18" charset="0"/>
              </a:rPr>
              <a:t>động</a:t>
            </a:r>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5414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2.3.1 </a:t>
            </a:r>
            <a:r>
              <a:rPr lang="en-US" err="1">
                <a:latin typeface="Times New Roman" panose="02020603050405020304" pitchFamily="18" charset="0"/>
                <a:cs typeface="Times New Roman" panose="02020603050405020304" pitchFamily="18" charset="0"/>
              </a:rPr>
              <a:t>Kiểu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client/server</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a:lnSpc>
                <a:spcPct val="150000"/>
              </a:lnSpc>
            </a:pP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endParaRPr lang="en-US">
              <a:latin typeface="Times New Roman" panose="02020603050405020304" pitchFamily="18" charset="0"/>
              <a:cs typeface="Times New Roman" panose="02020603050405020304" pitchFamily="18" charset="0"/>
            </a:endParaRPr>
          </a:p>
          <a:p>
            <a:pPr lvl="1">
              <a:lnSpc>
                <a:spcPct val="150000"/>
              </a:lnSpc>
            </a:pPr>
            <a:r>
              <a:rPr lang="en-US" sz="2200">
                <a:latin typeface="Times New Roman" panose="02020603050405020304" pitchFamily="18" charset="0"/>
                <a:cs typeface="Times New Roman" panose="02020603050405020304" pitchFamily="18" charset="0"/>
              </a:rPr>
              <a:t>Client-Queue-Client: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phép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clients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giao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tiếp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thông</a:t>
            </a:r>
            <a:r>
              <a:rPr lang="en-US" sz="2200">
                <a:latin typeface="Times New Roman" panose="02020603050405020304" pitchFamily="18" charset="0"/>
                <a:cs typeface="Times New Roman" panose="02020603050405020304" pitchFamily="18" charset="0"/>
              </a:rPr>
              <a:t> qua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đợi</a:t>
            </a:r>
            <a:r>
              <a:rPr lang="en-US" sz="2200">
                <a:latin typeface="Times New Roman" panose="02020603050405020304" pitchFamily="18" charset="0"/>
                <a:cs typeface="Times New Roman" panose="02020603050405020304" pitchFamily="18" charset="0"/>
              </a:rPr>
              <a:t>. Server </a:t>
            </a:r>
            <a:r>
              <a:rPr lang="en-US" sz="2200" err="1">
                <a:latin typeface="Times New Roman" panose="02020603050405020304" pitchFamily="18" charset="0"/>
                <a:cs typeface="Times New Roman" panose="02020603050405020304" pitchFamily="18" charset="0"/>
              </a:rPr>
              <a:t>chỉ</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đóng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vai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trò</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đợi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dữ</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liệu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Còn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gọi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đợi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bị</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động</a:t>
            </a:r>
            <a:endParaRPr lang="en-US" sz="2200">
              <a:latin typeface="Times New Roman" panose="02020603050405020304" pitchFamily="18" charset="0"/>
              <a:cs typeface="Times New Roman" panose="02020603050405020304" pitchFamily="18" charset="0"/>
            </a:endParaRPr>
          </a:p>
          <a:p>
            <a:pPr lvl="1">
              <a:lnSpc>
                <a:spcPct val="150000"/>
              </a:lnSpc>
            </a:pPr>
            <a:r>
              <a:rPr lang="en-US" sz="2200">
                <a:latin typeface="Times New Roman" panose="02020603050405020304" pitchFamily="18" charset="0"/>
                <a:cs typeface="Times New Roman" panose="02020603050405020304" pitchFamily="18" charset="0"/>
              </a:rPr>
              <a:t>Peer-to-Peer: Client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server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đổi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vai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trò</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nhau</a:t>
            </a:r>
            <a:endParaRPr lang="en-US" sz="2200">
              <a:latin typeface="Times New Roman" panose="02020603050405020304" pitchFamily="18" charset="0"/>
              <a:cs typeface="Times New Roman" panose="02020603050405020304" pitchFamily="18" charset="0"/>
            </a:endParaRPr>
          </a:p>
          <a:p>
            <a:pPr lvl="1">
              <a:lnSpc>
                <a:spcPct val="150000"/>
              </a:lnSpc>
            </a:pPr>
            <a:r>
              <a:rPr lang="en-US" sz="2200">
                <a:latin typeface="Times New Roman" panose="02020603050405020304" pitchFamily="18" charset="0"/>
                <a:cs typeface="Times New Roman" panose="02020603050405020304" pitchFamily="18" charset="0"/>
              </a:rPr>
              <a:t>Application server: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khách</a:t>
            </a:r>
            <a:r>
              <a:rPr lang="en-US" sz="2200">
                <a:latin typeface="Times New Roman" panose="02020603050405020304" pitchFamily="18" charset="0"/>
                <a:cs typeface="Times New Roman" panose="02020603050405020304" pitchFamily="18" charset="0"/>
              </a:rPr>
              <a:t>/</a:t>
            </a:r>
            <a:r>
              <a:rPr lang="en-US" sz="2200" err="1">
                <a:latin typeface="Times New Roman" panose="02020603050405020304" pitchFamily="18" charset="0"/>
                <a:cs typeface="Times New Roman" panose="02020603050405020304" pitchFamily="18" charset="0"/>
              </a:rPr>
              <a:t>chủ</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đặc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biệt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với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phía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chủ</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dịch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vụ</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dạng</a:t>
            </a:r>
            <a:r>
              <a:rPr lang="en-US" sz="2200">
                <a:latin typeface="Times New Roman" panose="02020603050405020304" pitchFamily="18" charset="0"/>
                <a:cs typeface="Times New Roman" panose="02020603050405020304" pitchFamily="18" charset="0"/>
              </a:rPr>
              <a:t> Web </a:t>
            </a:r>
            <a:r>
              <a:rPr lang="en-US" sz="2200" err="1">
                <a:latin typeface="Times New Roman" panose="02020603050405020304" pitchFamily="18" charset="0"/>
                <a:cs typeface="Times New Roman" panose="02020603050405020304" pitchFamily="18" charset="0"/>
              </a:rPr>
              <a:t>hoặc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a:t>
            </a:r>
            <a:endParaRPr lang="en-US" sz="2200">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8962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2.3.1 </a:t>
            </a:r>
            <a:r>
              <a:rPr lang="en-US" err="1">
                <a:latin typeface="Times New Roman" panose="02020603050405020304" pitchFamily="18" charset="0"/>
                <a:cs typeface="Times New Roman" panose="02020603050405020304" pitchFamily="18" charset="0"/>
              </a:rPr>
              <a:t>Kiểu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client/server</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a:lnSpc>
                <a:spcPct val="150000"/>
              </a:lnSpc>
            </a:pPr>
            <a:r>
              <a:rPr lang="en-US" err="1">
                <a:latin typeface="Times New Roman" panose="02020603050405020304" pitchFamily="18" charset="0"/>
                <a:cs typeface="Times New Roman" panose="02020603050405020304" pitchFamily="18" charset="0"/>
              </a:rPr>
              <a:t>Ưu</a:t>
            </a:r>
            <a:r>
              <a:rPr lang="en-US">
                <a:latin typeface="Times New Roman" panose="02020603050405020304" pitchFamily="18" charset="0"/>
                <a:cs typeface="Times New Roman" panose="02020603050405020304" pitchFamily="18" charset="0"/>
              </a:rPr>
              <a:t> điểm</a:t>
            </a:r>
          </a:p>
          <a:p>
            <a:pPr lvl="1">
              <a:lnSpc>
                <a:spcPct val="150000"/>
              </a:lnSpc>
            </a:pP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tính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bảo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mật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cao</a:t>
            </a:r>
            <a:endParaRPr lang="en-US" sz="2200">
              <a:latin typeface="Times New Roman" panose="02020603050405020304" pitchFamily="18" charset="0"/>
              <a:cs typeface="Times New Roman" panose="02020603050405020304" pitchFamily="18" charset="0"/>
            </a:endParaRPr>
          </a:p>
          <a:p>
            <a:pPr lvl="1">
              <a:lnSpc>
                <a:spcPct val="150000"/>
              </a:lnSpc>
            </a:pPr>
            <a:r>
              <a:rPr lang="en-US" sz="2200" err="1">
                <a:latin typeface="Times New Roman" panose="02020603050405020304" pitchFamily="18" charset="0"/>
                <a:cs typeface="Times New Roman" panose="02020603050405020304" pitchFamily="18" charset="0"/>
              </a:rPr>
              <a:t>Truy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dữ</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liệu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trung</a:t>
            </a:r>
            <a:endParaRPr lang="en-US" sz="2200">
              <a:latin typeface="Times New Roman" panose="02020603050405020304" pitchFamily="18" charset="0"/>
              <a:cs typeface="Times New Roman" panose="02020603050405020304" pitchFamily="18" charset="0"/>
            </a:endParaRPr>
          </a:p>
          <a:p>
            <a:pPr lvl="1">
              <a:lnSpc>
                <a:spcPct val="150000"/>
              </a:lnSpc>
            </a:pPr>
            <a:r>
              <a:rPr lang="en-US" sz="2200" err="1">
                <a:latin typeface="Times New Roman" panose="02020603050405020304" pitchFamily="18" charset="0"/>
                <a:cs typeface="Times New Roman" panose="02020603050405020304" pitchFamily="18" charset="0"/>
              </a:rPr>
              <a:t>Dễ</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bảo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a:t>
            </a:r>
            <a:endParaRPr lang="en-US">
              <a:latin typeface="Times New Roman" panose="02020603050405020304" pitchFamily="18" charset="0"/>
              <a:cs typeface="Times New Roman" panose="02020603050405020304" pitchFamily="18" charset="0"/>
            </a:endParaRPr>
          </a:p>
          <a:p>
            <a:pPr>
              <a:lnSpc>
                <a:spcPct val="150000"/>
              </a:lnSpc>
            </a:pPr>
            <a:r>
              <a:rPr lang="en-US" err="1">
                <a:latin typeface="Times New Roman" panose="02020603050405020304" pitchFamily="18" charset="0"/>
                <a:cs typeface="Times New Roman" panose="02020603050405020304" pitchFamily="18" charset="0"/>
              </a:rPr>
              <a:t>Nhược</a:t>
            </a:r>
            <a:r>
              <a:rPr lang="en-US">
                <a:latin typeface="Times New Roman" panose="02020603050405020304" pitchFamily="18" charset="0"/>
                <a:cs typeface="Times New Roman" panose="02020603050405020304" pitchFamily="18" charset="0"/>
              </a:rPr>
              <a:t> điểm</a:t>
            </a:r>
          </a:p>
          <a:p>
            <a:pPr lvl="1">
              <a:lnSpc>
                <a:spcPct val="150000"/>
              </a:lnSpc>
            </a:pPr>
            <a:r>
              <a:rPr lang="en-US" err="1">
                <a:latin typeface="Times New Roman" panose="02020603050405020304" pitchFamily="18" charset="0"/>
                <a:cs typeface="Times New Roman" panose="02020603050405020304" pitchFamily="18" charset="0"/>
              </a:rPr>
              <a:t>Nghiệp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dữ</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thường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phía</a:t>
            </a:r>
            <a:r>
              <a:rPr lang="en-US">
                <a:latin typeface="Times New Roman" panose="02020603050405020304" pitchFamily="18" charset="0"/>
                <a:cs typeface="Times New Roman" panose="02020603050405020304" pitchFamily="18" charset="0"/>
              </a:rPr>
              <a:t> server </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khó</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mở</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rộng</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hệ</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thống</a:t>
            </a:r>
            <a:endParaRPr lang="en-US">
              <a:latin typeface="Times New Roman" panose="02020603050405020304" pitchFamily="18" charset="0"/>
              <a:cs typeface="Times New Roman" panose="02020603050405020304" pitchFamily="18" charset="0"/>
              <a:sym typeface="Wingdings" panose="05000000000000000000" pitchFamily="2" charset="2"/>
            </a:endParaRPr>
          </a:p>
          <a:p>
            <a:pPr lvl="1">
              <a:lnSpc>
                <a:spcPct val="150000"/>
              </a:lnSpc>
            </a:pPr>
            <a:r>
              <a:rPr lang="en-US" err="1">
                <a:latin typeface="Times New Roman" panose="02020603050405020304" pitchFamily="18" charset="0"/>
                <a:cs typeface="Times New Roman" panose="02020603050405020304" pitchFamily="18" charset="0"/>
                <a:sym typeface="Wingdings" panose="05000000000000000000" pitchFamily="2" charset="2"/>
              </a:rPr>
              <a:t>Phụ</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thuộc</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vào</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một</a:t>
            </a:r>
            <a:r>
              <a:rPr lang="en-US">
                <a:latin typeface="Times New Roman" panose="02020603050405020304" pitchFamily="18" charset="0"/>
                <a:cs typeface="Times New Roman" panose="02020603050405020304" pitchFamily="18" charset="0"/>
                <a:sym typeface="Wingdings" panose="05000000000000000000" pitchFamily="2" charset="2"/>
              </a:rPr>
              <a:t> server </a:t>
            </a:r>
            <a:r>
              <a:rPr lang="en-US" err="1">
                <a:latin typeface="Times New Roman" panose="02020603050405020304" pitchFamily="18" charset="0"/>
                <a:cs typeface="Times New Roman" panose="02020603050405020304" pitchFamily="18" charset="0"/>
                <a:sym typeface="Wingdings" panose="05000000000000000000" pitchFamily="2" charset="2"/>
              </a:rPr>
              <a:t>trung</a:t>
            </a:r>
            <a:r>
              <a:rPr lang="en-US">
                <a:latin typeface="Times New Roman" panose="02020603050405020304" pitchFamily="18" charset="0"/>
                <a:cs typeface="Times New Roman" panose="02020603050405020304" pitchFamily="18" charset="0"/>
                <a:sym typeface="Wingdings" panose="05000000000000000000" pitchFamily="2" charset="2"/>
              </a:rPr>
              <a:t> </a:t>
            </a:r>
            <a:r>
              <a:rPr lang="en-US" err="1">
                <a:latin typeface="Times New Roman" panose="02020603050405020304" pitchFamily="18" charset="0"/>
                <a:cs typeface="Times New Roman" panose="02020603050405020304" pitchFamily="18" charset="0"/>
                <a:sym typeface="Wingdings" panose="05000000000000000000" pitchFamily="2" charset="2"/>
              </a:rPr>
              <a:t>tâm</a:t>
            </a:r>
            <a:endParaRPr lang="en-US">
              <a:latin typeface="Times New Roman" panose="02020603050405020304" pitchFamily="18" charset="0"/>
              <a:cs typeface="Times New Roman" panose="02020603050405020304" pitchFamily="18" charset="0"/>
            </a:endParaRPr>
          </a:p>
          <a:p>
            <a:pPr lvl="1">
              <a:lnSpc>
                <a:spcPct val="150000"/>
              </a:lnSpc>
            </a:pPr>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264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2.3.1 </a:t>
            </a:r>
            <a:r>
              <a:rPr lang="en-US" err="1">
                <a:latin typeface="Times New Roman" panose="02020603050405020304" pitchFamily="18" charset="0"/>
                <a:cs typeface="Times New Roman" panose="02020603050405020304" pitchFamily="18" charset="0"/>
              </a:rPr>
              <a:t>Kiểu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client/server</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a:lnSpc>
                <a:spcPct val="150000"/>
              </a:lnSpc>
            </a:pP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nào</a:t>
            </a:r>
            <a:r>
              <a:rPr lang="en-US">
                <a:latin typeface="Times New Roman" panose="02020603050405020304" pitchFamily="18" charset="0"/>
                <a:cs typeface="Times New Roman" panose="02020603050405020304" pitchFamily="18" charset="0"/>
              </a:rPr>
              <a:t>?</a:t>
            </a:r>
          </a:p>
          <a:p>
            <a:pPr lvl="1">
              <a:lnSpc>
                <a:spcPct val="150000"/>
              </a:lnSpc>
            </a:pP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máy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chủ</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hỗ</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nhiều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nhỏ</a:t>
            </a:r>
            <a:endParaRPr lang="en-US" sz="2200">
              <a:latin typeface="Times New Roman" panose="02020603050405020304" pitchFamily="18" charset="0"/>
              <a:cs typeface="Times New Roman" panose="02020603050405020304" pitchFamily="18" charset="0"/>
            </a:endParaRPr>
          </a:p>
          <a:p>
            <a:pPr lvl="1">
              <a:lnSpc>
                <a:spcPct val="150000"/>
              </a:lnSpc>
            </a:pPr>
            <a:r>
              <a:rPr lang="en-US" sz="2200" err="1">
                <a:latin typeface="Times New Roman" panose="02020603050405020304" pitchFamily="18" charset="0"/>
                <a:cs typeface="Times New Roman" panose="02020603050405020304" pitchFamily="18" charset="0"/>
              </a:rPr>
              <a:t>Thích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hợp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nhiều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kiểu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mạng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nếu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muốn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trung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hoặc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sao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lưu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dữ</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liệu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chức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lý</a:t>
            </a:r>
            <a:endParaRPr lang="en-US" sz="2200">
              <a:latin typeface="Times New Roman" panose="02020603050405020304" pitchFamily="18" charset="0"/>
              <a:cs typeface="Times New Roman" panose="02020603050405020304" pitchFamily="18" charset="0"/>
            </a:endParaRPr>
          </a:p>
          <a:p>
            <a:pPr marL="457200" lvl="1" indent="0">
              <a:lnSpc>
                <a:spcPct val="150000"/>
              </a:lnSpc>
              <a:buNone/>
            </a:pPr>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680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5128643" y="618518"/>
            <a:ext cx="6188402" cy="1478570"/>
          </a:xfrm>
        </p:spPr>
        <p:txBody>
          <a:bodyPr>
            <a:normAutofit fontScale="90000"/>
          </a:bodyPr>
          <a:lstStyle/>
          <a:p>
            <a:r>
              <a:rPr lang="en-US">
                <a:solidFill>
                  <a:schemeClr val="tx1"/>
                </a:solidFill>
                <a:latin typeface="Times New Roman" panose="02020603050405020304" pitchFamily="18" charset="0"/>
                <a:cs typeface="Times New Roman" panose="02020603050405020304" pitchFamily="18" charset="0"/>
              </a:rPr>
              <a:t>2.3.2 </a:t>
            </a:r>
            <a:r>
              <a:rPr lang="en-US" err="1">
                <a:solidFill>
                  <a:schemeClr val="tx1"/>
                </a:solidFill>
                <a:latin typeface="Times New Roman" panose="02020603050405020304" pitchFamily="18" charset="0"/>
                <a:cs typeface="Times New Roman" panose="02020603050405020304" pitchFamily="18" charset="0"/>
              </a:rPr>
              <a:t>Kiểu</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kiến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trúc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Phân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tầng</a:t>
            </a:r>
            <a:endParaRPr lang="en-US">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5128643" y="2249487"/>
            <a:ext cx="6188402" cy="3541714"/>
          </a:xfrm>
        </p:spPr>
        <p:txBody>
          <a:bodyPr>
            <a:normAutofit/>
          </a:bodyPr>
          <a:lstStyle/>
          <a:p>
            <a:pPr lvl="1">
              <a:lnSpc>
                <a:spcPct val="110000"/>
              </a:lnSpc>
            </a:pPr>
            <a:r>
              <a:rPr lang="en-US" sz="1900" err="1">
                <a:solidFill>
                  <a:schemeClr val="tx1"/>
                </a:solidFill>
                <a:latin typeface="Times New Roman" panose="02020603050405020304" pitchFamily="18" charset="0"/>
                <a:cs typeface="Times New Roman" panose="02020603050405020304" pitchFamily="18" charset="0"/>
              </a:rPr>
              <a:t>Kiến</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trúc</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phân</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tầng</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nhằm</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nhóm</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các</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chức</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năng</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có</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liên</a:t>
            </a:r>
            <a:r>
              <a:rPr lang="en-US" sz="1900">
                <a:solidFill>
                  <a:schemeClr val="tx1"/>
                </a:solidFill>
                <a:latin typeface="Times New Roman" panose="02020603050405020304" pitchFamily="18" charset="0"/>
                <a:cs typeface="Times New Roman" panose="02020603050405020304" pitchFamily="18" charset="0"/>
              </a:rPr>
              <a:t> quan </a:t>
            </a:r>
            <a:r>
              <a:rPr lang="en-US" sz="1900" err="1">
                <a:solidFill>
                  <a:schemeClr val="tx1"/>
                </a:solidFill>
                <a:latin typeface="Times New Roman" panose="02020603050405020304" pitchFamily="18" charset="0"/>
                <a:cs typeface="Times New Roman" panose="02020603050405020304" pitchFamily="18" charset="0"/>
              </a:rPr>
              <a:t>trong</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một</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ứng</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dụng</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thành</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các</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tầng</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riêng</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biệt</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được</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xếp</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chồng</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lên</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nhau</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theo</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chiều</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dọc</a:t>
            </a:r>
            <a:r>
              <a:rPr lang="en-US" sz="1900">
                <a:solidFill>
                  <a:schemeClr val="tx1"/>
                </a:solidFill>
                <a:latin typeface="Times New Roman" panose="02020603050405020304" pitchFamily="18" charset="0"/>
                <a:cs typeface="Times New Roman" panose="02020603050405020304" pitchFamily="18" charset="0"/>
              </a:rPr>
              <a:t>. </a:t>
            </a:r>
          </a:p>
          <a:p>
            <a:pPr lvl="1">
              <a:lnSpc>
                <a:spcPct val="110000"/>
              </a:lnSpc>
            </a:pPr>
            <a:r>
              <a:rPr lang="en-US" sz="1900">
                <a:solidFill>
                  <a:schemeClr val="tx1"/>
                </a:solidFill>
                <a:latin typeface="Times New Roman" panose="02020603050405020304" pitchFamily="18" charset="0"/>
                <a:cs typeface="Times New Roman" panose="02020603050405020304" pitchFamily="18" charset="0"/>
              </a:rPr>
              <a:t>Giao </a:t>
            </a:r>
            <a:r>
              <a:rPr lang="en-US" sz="1900" err="1">
                <a:solidFill>
                  <a:schemeClr val="tx1"/>
                </a:solidFill>
                <a:latin typeface="Times New Roman" panose="02020603050405020304" pitchFamily="18" charset="0"/>
                <a:cs typeface="Times New Roman" panose="02020603050405020304" pitchFamily="18" charset="0"/>
              </a:rPr>
              <a:t>tiếp</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giữa</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các</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tầng</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là</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kết</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nối</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lỏng</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lẻo</a:t>
            </a:r>
            <a:endParaRPr lang="en-US" sz="1900">
              <a:solidFill>
                <a:schemeClr val="tx1"/>
              </a:solidFill>
              <a:latin typeface="Times New Roman" panose="02020603050405020304" pitchFamily="18" charset="0"/>
              <a:cs typeface="Times New Roman" panose="02020603050405020304" pitchFamily="18" charset="0"/>
            </a:endParaRPr>
          </a:p>
          <a:p>
            <a:pPr lvl="1">
              <a:lnSpc>
                <a:spcPct val="110000"/>
              </a:lnSpc>
            </a:pPr>
            <a:r>
              <a:rPr lang="en-US" sz="1900" err="1">
                <a:solidFill>
                  <a:schemeClr val="tx1"/>
                </a:solidFill>
                <a:latin typeface="Times New Roman" panose="02020603050405020304" pitchFamily="18" charset="0"/>
                <a:cs typeface="Times New Roman" panose="02020603050405020304" pitchFamily="18" charset="0"/>
              </a:rPr>
              <a:t>Được</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mô</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tả</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như</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một</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kim</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tự</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tháp</a:t>
            </a:r>
            <a:r>
              <a:rPr lang="en-US" sz="1900">
                <a:solidFill>
                  <a:schemeClr val="tx1"/>
                </a:solidFill>
                <a:latin typeface="Times New Roman" panose="02020603050405020304" pitchFamily="18" charset="0"/>
                <a:cs typeface="Times New Roman" panose="02020603050405020304" pitchFamily="18" charset="0"/>
              </a:rPr>
              <a:t> </a:t>
            </a:r>
            <a:r>
              <a:rPr lang="en-US" sz="1900" err="1">
                <a:solidFill>
                  <a:schemeClr val="tx1"/>
                </a:solidFill>
                <a:latin typeface="Times New Roman" panose="02020603050405020304" pitchFamily="18" charset="0"/>
                <a:cs typeface="Times New Roman" panose="02020603050405020304" pitchFamily="18" charset="0"/>
              </a:rPr>
              <a:t>ngược</a:t>
            </a:r>
            <a:endParaRPr lang="en-US" sz="1900">
              <a:solidFill>
                <a:schemeClr val="tx1"/>
              </a:solidFill>
              <a:latin typeface="Times New Roman" panose="02020603050405020304" pitchFamily="18" charset="0"/>
              <a:cs typeface="Times New Roman" panose="02020603050405020304" pitchFamily="18" charset="0"/>
            </a:endParaRPr>
          </a:p>
          <a:p>
            <a:pPr lvl="1">
              <a:lnSpc>
                <a:spcPct val="110000"/>
              </a:lnSpc>
            </a:pP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Với</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việc</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phân</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tầng</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nghiêm</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ngặt</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p>
          <a:p>
            <a:pPr marL="457200" lvl="1" indent="0">
              <a:lnSpc>
                <a:spcPct val="110000"/>
              </a:lnSpc>
              <a:buNone/>
            </a:pP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Các</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thành</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phần</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trong</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một</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tầng</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chỉ</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có</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thể</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tương</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tác</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với</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p>
          <a:p>
            <a:pPr marL="457200" lvl="1" indent="0">
              <a:lnSpc>
                <a:spcPct val="110000"/>
              </a:lnSpc>
              <a:buNone/>
            </a:pP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các</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thành</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phần</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trong</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tầng</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đó</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hoặc</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các</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thành</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phần</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tầng</a:t>
            </a:r>
            <a:endPar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marL="457200" lvl="1" indent="0">
              <a:lnSpc>
                <a:spcPct val="110000"/>
              </a:lnSpc>
              <a:buNone/>
            </a:pP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bên</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dưới</a:t>
            </a:r>
            <a:r>
              <a:rPr lang="en-US" sz="190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190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nó</a:t>
            </a:r>
            <a:endParaRPr lang="en-US" sz="1900">
              <a:solidFill>
                <a:schemeClr val="tx1"/>
              </a:solidFill>
              <a:latin typeface="Times New Roman" panose="02020603050405020304" pitchFamily="18" charset="0"/>
              <a:cs typeface="Times New Roman" panose="02020603050405020304" pitchFamily="18" charset="0"/>
            </a:endParaRPr>
          </a:p>
          <a:p>
            <a:pPr lvl="1">
              <a:lnSpc>
                <a:spcPct val="110000"/>
              </a:lnSpc>
            </a:pPr>
            <a:endParaRPr lang="en-US" sz="1900">
              <a:solidFill>
                <a:srgbClr val="FFFFFF"/>
              </a:solidFill>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DDEB2F72-6426-4190-A4D5-BC68940D69BF}"/>
              </a:ext>
            </a:extLst>
          </p:cNvPr>
          <p:cNvPicPr>
            <a:picLocks noChangeAspect="1" noChangeArrowheads="1"/>
          </p:cNvPicPr>
          <p:nvPr/>
        </p:nvPicPr>
        <p:blipFill>
          <a:blip r:embed="rId3" cstate="print"/>
          <a:stretch>
            <a:fillRect/>
          </a:stretch>
        </p:blipFill>
        <p:spPr bwMode="auto">
          <a:xfrm>
            <a:off x="339915" y="2525747"/>
            <a:ext cx="5068241" cy="3357708"/>
          </a:xfrm>
          <a:prstGeom prst="rect">
            <a:avLst/>
          </a:prstGeom>
          <a:noFill/>
        </p:spPr>
      </p:pic>
    </p:spTree>
    <p:extLst>
      <p:ext uri="{BB962C8B-B14F-4D97-AF65-F5344CB8AC3E}">
        <p14:creationId xmlns:p14="http://schemas.microsoft.com/office/powerpoint/2010/main" val="1273526816"/>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solidFill>
                  <a:schemeClr val="tx1"/>
                </a:solidFill>
                <a:latin typeface="Times New Roman" panose="02020603050405020304" pitchFamily="18" charset="0"/>
                <a:cs typeface="Times New Roman" panose="02020603050405020304" pitchFamily="18" charset="0"/>
              </a:rPr>
              <a:t>2.3.2 </a:t>
            </a:r>
            <a:r>
              <a:rPr lang="en-US" err="1">
                <a:solidFill>
                  <a:schemeClr val="tx1"/>
                </a:solidFill>
                <a:latin typeface="Times New Roman" panose="02020603050405020304" pitchFamily="18" charset="0"/>
                <a:cs typeface="Times New Roman" panose="02020603050405020304" pitchFamily="18" charset="0"/>
              </a:rPr>
              <a:t>Kiểu</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kiến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trúc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Phân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tầng</a:t>
            </a:r>
            <a:endParaRPr lang="en-US">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lnSpcReduction="10000"/>
          </a:bodyPr>
          <a:lstStyle/>
          <a:p>
            <a:pPr lvl="1">
              <a:lnSpc>
                <a:spcPct val="150000"/>
              </a:lnSpc>
            </a:pP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nối</a:t>
            </a:r>
            <a:r>
              <a:rPr lang="en-US">
                <a:latin typeface="Times New Roman" panose="02020603050405020304" pitchFamily="18" charset="0"/>
                <a:cs typeface="Times New Roman" panose="02020603050405020304" pitchFamily="18" charset="0"/>
              </a:rPr>
              <a:t>: </a:t>
            </a:r>
          </a:p>
          <a:p>
            <a:pPr lvl="2">
              <a:lnSpc>
                <a:spcPct val="150000"/>
              </a:lnSpc>
            </a:pP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nằm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hoặc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nhiều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máy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nhau</a:t>
            </a:r>
            <a:r>
              <a:rPr lang="en-US">
                <a:latin typeface="Times New Roman" panose="02020603050405020304" pitchFamily="18" charset="0"/>
                <a:cs typeface="Times New Roman" panose="02020603050405020304" pitchFamily="18" charset="0"/>
              </a:rPr>
              <a:t> qua </a:t>
            </a:r>
            <a:r>
              <a:rPr lang="en-US" err="1">
                <a:latin typeface="Times New Roman" panose="02020603050405020304" pitchFamily="18" charset="0"/>
                <a:cs typeface="Times New Roman" panose="02020603050405020304" pitchFamily="18" charset="0"/>
              </a:rPr>
              <a:t>giao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rõ</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ràng</a:t>
            </a:r>
            <a:endParaRPr lang="en-US">
              <a:latin typeface="Times New Roman" panose="02020603050405020304" pitchFamily="18" charset="0"/>
              <a:cs typeface="Times New Roman" panose="02020603050405020304" pitchFamily="18" charset="0"/>
            </a:endParaRPr>
          </a:p>
          <a:p>
            <a:pPr lvl="1">
              <a:lnSpc>
                <a:spcPct val="150000"/>
              </a:lnSpc>
            </a:pPr>
            <a:r>
              <a:rPr lang="en-US" err="1">
                <a:latin typeface="Times New Roman" panose="02020603050405020304" pitchFamily="18" charset="0"/>
                <a:cs typeface="Times New Roman" panose="02020603050405020304" pitchFamily="18" charset="0"/>
              </a:rPr>
              <a:t>Nguyên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tắc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theo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gồm</a:t>
            </a:r>
            <a:r>
              <a:rPr lang="en-US">
                <a:latin typeface="Times New Roman" panose="02020603050405020304" pitchFamily="18" charset="0"/>
                <a:cs typeface="Times New Roman" panose="02020603050405020304" pitchFamily="18" charset="0"/>
              </a:rPr>
              <a:t>: </a:t>
            </a:r>
          </a:p>
          <a:p>
            <a:pPr lvl="2">
              <a:lnSpc>
                <a:spcPct val="150000"/>
              </a:lnSpc>
            </a:pPr>
            <a:r>
              <a:rPr lang="en-US" err="1">
                <a:latin typeface="Times New Roman" panose="02020603050405020304" pitchFamily="18" charset="0"/>
                <a:cs typeface="Times New Roman" panose="02020603050405020304" pitchFamily="18" charset="0"/>
              </a:rPr>
              <a:t>Trừu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nhìn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toàn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đồng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cấp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đầu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đủ</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vai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trò</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quan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tầng</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Đóng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gói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đóng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gói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tiếp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xúc</a:t>
            </a:r>
            <a:r>
              <a:rPr lang="en-US">
                <a:latin typeface="Times New Roman" panose="02020603050405020304" pitchFamily="18" charset="0"/>
                <a:cs typeface="Times New Roman" panose="02020603050405020304" pitchFamily="18" charset="0"/>
              </a:rPr>
              <a:t> ở </a:t>
            </a:r>
            <a:r>
              <a:rPr lang="en-US" err="1">
                <a:latin typeface="Times New Roman" panose="02020603050405020304" pitchFamily="18" charset="0"/>
                <a:cs typeface="Times New Roman" panose="02020603050405020304" pitchFamily="18" charset="0"/>
              </a:rPr>
              <a:t>ranh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tầng</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rõ</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cao</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Tái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lỏng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lẻo</a:t>
            </a:r>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2387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solidFill>
                  <a:schemeClr val="tx1"/>
                </a:solidFill>
                <a:latin typeface="Times New Roman" panose="02020603050405020304" pitchFamily="18" charset="0"/>
                <a:cs typeface="Times New Roman" panose="02020603050405020304" pitchFamily="18" charset="0"/>
              </a:rPr>
              <a:t>2.3.2 </a:t>
            </a:r>
            <a:r>
              <a:rPr lang="en-US" err="1">
                <a:solidFill>
                  <a:schemeClr val="tx1"/>
                </a:solidFill>
                <a:latin typeface="Times New Roman" panose="02020603050405020304" pitchFamily="18" charset="0"/>
                <a:cs typeface="Times New Roman" panose="02020603050405020304" pitchFamily="18" charset="0"/>
              </a:rPr>
              <a:t>Kiểu</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kiến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trúc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Phân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tầng</a:t>
            </a:r>
            <a:endParaRPr lang="en-US">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lvl="1">
              <a:lnSpc>
                <a:spcPct val="150000"/>
              </a:lnSpc>
            </a:pPr>
            <a:r>
              <a:rPr lang="en-US" err="1">
                <a:latin typeface="Times New Roman" panose="02020603050405020304" pitchFamily="18" charset="0"/>
                <a:cs typeface="Times New Roman" panose="02020603050405020304" pitchFamily="18" charset="0"/>
              </a:rPr>
              <a:t>Ưu</a:t>
            </a:r>
            <a:r>
              <a:rPr lang="en-US">
                <a:latin typeface="Times New Roman" panose="02020603050405020304" pitchFamily="18" charset="0"/>
                <a:cs typeface="Times New Roman" panose="02020603050405020304" pitchFamily="18" charset="0"/>
              </a:rPr>
              <a:t> điểm: </a:t>
            </a:r>
          </a:p>
          <a:p>
            <a:pPr lvl="2">
              <a:lnSpc>
                <a:spcPct val="150000"/>
              </a:lnSpc>
            </a:pPr>
            <a:r>
              <a:rPr lang="en-US">
                <a:latin typeface="Times New Roman" panose="02020603050405020304" pitchFamily="18" charset="0"/>
                <a:cs typeface="Times New Roman" panose="02020603050405020304" pitchFamily="18" charset="0"/>
              </a:rPr>
              <a:t>Cho </a:t>
            </a:r>
            <a:r>
              <a:rPr lang="en-US" err="1">
                <a:latin typeface="Times New Roman" panose="02020603050405020304" pitchFamily="18" charset="0"/>
                <a:cs typeface="Times New Roman" panose="02020603050405020304" pitchFamily="18" charset="0"/>
              </a:rPr>
              <a:t>phép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thay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miễn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duy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Dễ</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kiểm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thử</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Quản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mối</a:t>
            </a:r>
            <a:r>
              <a:rPr lang="en-US">
                <a:latin typeface="Times New Roman" panose="02020603050405020304" pitchFamily="18" charset="0"/>
                <a:cs typeface="Times New Roman" panose="02020603050405020304" pitchFamily="18" charset="0"/>
              </a:rPr>
              <a:t> quan </a:t>
            </a:r>
            <a:r>
              <a:rPr lang="en-US" err="1">
                <a:latin typeface="Times New Roman" panose="02020603050405020304" pitchFamily="18" charset="0"/>
                <a:cs typeface="Times New Roman" panose="02020603050405020304" pitchFamily="18" charset="0"/>
              </a:rPr>
              <a:t>tâm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cốt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lõi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giúp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thuộc</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suất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lớp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nhiều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mở</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chịu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lỗi</a:t>
            </a:r>
            <a:r>
              <a:rPr lang="en-US">
                <a:latin typeface="Times New Roman" panose="02020603050405020304" pitchFamily="18" charset="0"/>
                <a:cs typeface="Times New Roman" panose="02020603050405020304" pitchFamily="18" charset="0"/>
              </a:rPr>
              <a:t> ….</a:t>
            </a:r>
          </a:p>
          <a:p>
            <a:pPr lvl="1">
              <a:lnSpc>
                <a:spcPct val="150000"/>
              </a:lnSpc>
            </a:pPr>
            <a:r>
              <a:rPr lang="en-US" err="1">
                <a:latin typeface="Times New Roman" panose="02020603050405020304" pitchFamily="18" charset="0"/>
                <a:cs typeface="Times New Roman" panose="02020603050405020304" pitchFamily="18" charset="0"/>
              </a:rPr>
              <a:t>Nhược</a:t>
            </a:r>
            <a:r>
              <a:rPr lang="en-US">
                <a:latin typeface="Times New Roman" panose="02020603050405020304" pitchFamily="18" charset="0"/>
                <a:cs typeface="Times New Roman" panose="02020603050405020304" pitchFamily="18" charset="0"/>
              </a:rPr>
              <a:t> điểm: </a:t>
            </a:r>
          </a:p>
          <a:p>
            <a:pPr lvl="2">
              <a:lnSpc>
                <a:spcPct val="150000"/>
              </a:lnSpc>
            </a:pP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suất</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Bảo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lớp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sẽ</a:t>
            </a:r>
            <a:r>
              <a:rPr lang="en-US">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65886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382C-89EE-4E74-BA14-8D2C1A987573}"/>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Nội</a:t>
            </a:r>
            <a:r>
              <a:rPr lang="en-US">
                <a:latin typeface="Times New Roman" panose="02020603050405020304" pitchFamily="18" charset="0"/>
                <a:cs typeface="Times New Roman" panose="02020603050405020304" pitchFamily="18" charset="0"/>
              </a:rPr>
              <a:t> dung </a:t>
            </a:r>
            <a:r>
              <a:rPr lang="en-US" err="1">
                <a:latin typeface="Times New Roman" panose="02020603050405020304" pitchFamily="18" charset="0"/>
                <a:cs typeface="Times New Roman" panose="02020603050405020304" pitchFamily="18" charset="0"/>
              </a:rPr>
              <a:t>môn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học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1C1B50-0883-4FAA-9550-12BEF736454F}"/>
              </a:ext>
            </a:extLst>
          </p:cNvPr>
          <p:cNvSpPr>
            <a:spLocks noGrp="1"/>
          </p:cNvSpPr>
          <p:nvPr>
            <p:ph idx="1"/>
          </p:nvPr>
        </p:nvSpPr>
        <p:spPr/>
        <p:txBody>
          <a:bodyPr>
            <a:normAutofit/>
          </a:bodyPr>
          <a:lstStyle/>
          <a:p>
            <a:r>
              <a:rPr lang="en-US" sz="2200" u="sng" err="1">
                <a:latin typeface="Times New Roman" panose="02020603050405020304" pitchFamily="18" charset="0"/>
                <a:cs typeface="Times New Roman" panose="02020603050405020304" pitchFamily="18" charset="0"/>
              </a:rPr>
              <a:t>Chương</a:t>
            </a:r>
            <a:r>
              <a:rPr lang="en-US" sz="2200" u="sng">
                <a:latin typeface="Times New Roman" panose="02020603050405020304" pitchFamily="18" charset="0"/>
                <a:cs typeface="Times New Roman" panose="02020603050405020304" pitchFamily="18" charset="0"/>
              </a:rPr>
              <a:t> 1</a:t>
            </a:r>
            <a:r>
              <a:rPr lang="en-US" sz="2200">
                <a:latin typeface="Times New Roman" panose="02020603050405020304" pitchFamily="18" charset="0"/>
                <a:cs typeface="Times New Roman" panose="02020603050405020304" pitchFamily="18" charset="0"/>
              </a:rPr>
              <a:t>: </a:t>
            </a:r>
            <a:r>
              <a:rPr lang="nb-NO" sz="2200">
                <a:effectLst/>
                <a:latin typeface="Times New Roman" panose="02020603050405020304" pitchFamily="18" charset="0"/>
                <a:ea typeface="Times New Roman" panose="02020603050405020304" pitchFamily="18" charset="0"/>
                <a:cs typeface="Times New Roman" panose="02020603050405020304" pitchFamily="18" charset="0"/>
              </a:rPr>
              <a:t>Khái niệm cơ bản về kiến trúc phần mềm</a:t>
            </a:r>
          </a:p>
          <a:p>
            <a:pPr lvl="1">
              <a:lnSpc>
                <a:spcPct val="150000"/>
              </a:lnSpc>
            </a:pP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phức</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tạp</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mềm</a:t>
            </a:r>
            <a:endParaRPr lang="nb-NO" sz="2200">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mềm</a:t>
            </a:r>
            <a:endParaRPr lang="nb-NO" sz="2200">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khái</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niệm</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nb-NO" sz="2200">
                <a:latin typeface="Times New Roman" panose="02020603050405020304" pitchFamily="18" charset="0"/>
                <a:ea typeface="Times New Roman" panose="02020603050405020304" pitchFamily="18" charset="0"/>
                <a:cs typeface="Times New Roman" panose="02020603050405020304" pitchFamily="18" charset="0"/>
              </a:rPr>
              <a:t> (kiến trúc, kết nối, mẫu kiến trúc ...)</a:t>
            </a:r>
            <a:endParaRPr lang="nb-NO" sz="22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7657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a:solidFill>
                  <a:schemeClr val="tx1"/>
                </a:solidFill>
                <a:latin typeface="Times New Roman" panose="02020603050405020304" pitchFamily="18" charset="0"/>
                <a:cs typeface="Times New Roman" panose="02020603050405020304" pitchFamily="18" charset="0"/>
              </a:rPr>
              <a:t>2.3.2 </a:t>
            </a:r>
            <a:r>
              <a:rPr lang="en-US" err="1">
                <a:solidFill>
                  <a:schemeClr val="tx1"/>
                </a:solidFill>
                <a:latin typeface="Times New Roman" panose="02020603050405020304" pitchFamily="18" charset="0"/>
                <a:cs typeface="Times New Roman" panose="02020603050405020304" pitchFamily="18" charset="0"/>
              </a:rPr>
              <a:t>Kiểu</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kiến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trúc</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Phân</a:t>
            </a:r>
            <a:r>
              <a:rPr lang="en-US">
                <a:solidFill>
                  <a:schemeClr val="tx1"/>
                </a:solidFill>
                <a:latin typeface="Times New Roman" panose="02020603050405020304" pitchFamily="18" charset="0"/>
                <a:cs typeface="Times New Roman" panose="02020603050405020304" pitchFamily="18" charset="0"/>
              </a:rPr>
              <a:t> </a:t>
            </a:r>
            <a:r>
              <a:rPr lang="en-US" err="1">
                <a:solidFill>
                  <a:schemeClr val="tx1"/>
                </a:solidFill>
                <a:latin typeface="Times New Roman" panose="02020603050405020304" pitchFamily="18" charset="0"/>
                <a:cs typeface="Times New Roman" panose="02020603050405020304" pitchFamily="18" charset="0"/>
              </a:rPr>
              <a:t>tầng</a:t>
            </a:r>
            <a:endParaRPr lang="en-US">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a:lnSpc>
                <a:spcPct val="150000"/>
              </a:lnSpc>
            </a:pP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nào</a:t>
            </a:r>
            <a:r>
              <a:rPr lang="en-US">
                <a:latin typeface="Times New Roman" panose="02020603050405020304" pitchFamily="18" charset="0"/>
                <a:cs typeface="Times New Roman" panose="02020603050405020304" pitchFamily="18" charset="0"/>
              </a:rPr>
              <a:t>?</a:t>
            </a:r>
          </a:p>
          <a:p>
            <a:pPr lvl="1">
              <a:lnSpc>
                <a:spcPct val="150000"/>
              </a:lnSpc>
            </a:pPr>
            <a:r>
              <a:rPr lang="en-US" sz="2200">
                <a:latin typeface="Times New Roman" panose="02020603050405020304" pitchFamily="18" charset="0"/>
                <a:cs typeface="Times New Roman" panose="02020603050405020304" pitchFamily="18" charset="0"/>
              </a:rPr>
              <a:t>Khi </a:t>
            </a:r>
            <a:r>
              <a:rPr lang="en-US" sz="2200" err="1">
                <a:latin typeface="Times New Roman" panose="02020603050405020304" pitchFamily="18" charset="0"/>
                <a:cs typeface="Times New Roman" panose="02020603050405020304" pitchFamily="18" charset="0"/>
              </a:rPr>
              <a:t>chúng</a:t>
            </a:r>
            <a:r>
              <a:rPr lang="en-US" sz="2200">
                <a:latin typeface="Times New Roman" panose="02020603050405020304" pitchFamily="18" charset="0"/>
                <a:cs typeface="Times New Roman" panose="02020603050405020304" pitchFamily="18" charset="0"/>
              </a:rPr>
              <a:t> ta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tầng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thích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hợp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trong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a:t>
            </a:r>
            <a:endParaRPr lang="en-US" sz="2200">
              <a:latin typeface="Times New Roman" panose="02020603050405020304" pitchFamily="18" charset="0"/>
              <a:cs typeface="Times New Roman" panose="02020603050405020304" pitchFamily="18" charset="0"/>
            </a:endParaRPr>
          </a:p>
          <a:p>
            <a:pPr lvl="1">
              <a:lnSpc>
                <a:spcPct val="150000"/>
              </a:lnSpc>
            </a:pPr>
            <a:r>
              <a:rPr lang="en-US" sz="2200">
                <a:latin typeface="Times New Roman" panose="02020603050405020304" pitchFamily="18" charset="0"/>
                <a:cs typeface="Times New Roman" panose="02020603050405020304" pitchFamily="18" charset="0"/>
              </a:rPr>
              <a:t>Khi </a:t>
            </a:r>
            <a:r>
              <a:rPr lang="en-US" sz="2200" err="1">
                <a:latin typeface="Times New Roman" panose="02020603050405020304" pitchFamily="18" charset="0"/>
                <a:cs typeface="Times New Roman" panose="02020603050405020304" pitchFamily="18" charset="0"/>
              </a:rPr>
              <a:t>phải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hỗ</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loại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nhau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bị</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nhau</a:t>
            </a:r>
            <a:endParaRPr lang="en-US" sz="2200">
              <a:latin typeface="Times New Roman" panose="02020603050405020304" pitchFamily="18" charset="0"/>
              <a:cs typeface="Times New Roman" panose="02020603050405020304" pitchFamily="18" charset="0"/>
            </a:endParaRPr>
          </a:p>
          <a:p>
            <a:pPr marL="457200" lvl="1" indent="0">
              <a:lnSpc>
                <a:spcPct val="150000"/>
              </a:lnSpc>
              <a:buNone/>
            </a:pPr>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608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855266" y="618518"/>
            <a:ext cx="3856512" cy="1478570"/>
          </a:xfrm>
        </p:spPr>
        <p:txBody>
          <a:bodyPr>
            <a:normAutofit/>
          </a:bodyPr>
          <a:lstStyle/>
          <a:p>
            <a:r>
              <a:rPr lang="en-US" sz="3200">
                <a:solidFill>
                  <a:schemeClr val="tx1"/>
                </a:solidFill>
                <a:latin typeface="Times New Roman" panose="02020603050405020304" pitchFamily="18" charset="0"/>
                <a:cs typeface="Times New Roman" panose="02020603050405020304" pitchFamily="18" charset="0"/>
              </a:rPr>
              <a:t>2.3.3. 1 – tier1</a:t>
            </a:r>
          </a:p>
        </p:txBody>
      </p:sp>
      <p:sp>
        <p:nvSpPr>
          <p:cNvPr id="12" name="Content Placeholder 11">
            <a:extLst>
              <a:ext uri="{FF2B5EF4-FFF2-40B4-BE49-F238E27FC236}">
                <a16:creationId xmlns:a16="http://schemas.microsoft.com/office/drawing/2014/main" id="{7FFB829D-0527-4F45-8C55-8A94707782D2}"/>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pic>
        <p:nvPicPr>
          <p:cNvPr id="8" name="Picture 2">
            <a:extLst>
              <a:ext uri="{FF2B5EF4-FFF2-40B4-BE49-F238E27FC236}">
                <a16:creationId xmlns:a16="http://schemas.microsoft.com/office/drawing/2014/main" id="{8AF9F2EF-124F-4A73-8C95-BC9B6DFB19DC}"/>
              </a:ext>
            </a:extLst>
          </p:cNvPr>
          <p:cNvPicPr>
            <a:picLocks noChangeAspect="1" noChangeArrowheads="1"/>
          </p:cNvPicPr>
          <p:nvPr/>
        </p:nvPicPr>
        <p:blipFill>
          <a:blip r:embed="rId3" cstate="print"/>
          <a:stretch>
            <a:fillRect/>
          </a:stretch>
        </p:blipFill>
        <p:spPr bwMode="auto">
          <a:xfrm>
            <a:off x="1225910" y="1308185"/>
            <a:ext cx="10121470" cy="5541504"/>
          </a:xfrm>
          <a:prstGeom prst="rect">
            <a:avLst/>
          </a:prstGeom>
          <a:noFill/>
        </p:spPr>
      </p:pic>
    </p:spTree>
    <p:extLst>
      <p:ext uri="{BB962C8B-B14F-4D97-AF65-F5344CB8AC3E}">
        <p14:creationId xmlns:p14="http://schemas.microsoft.com/office/powerpoint/2010/main" val="4045136705"/>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855266" y="618518"/>
            <a:ext cx="3483978" cy="1478570"/>
          </a:xfrm>
        </p:spPr>
        <p:txBody>
          <a:bodyPr>
            <a:normAutofit/>
          </a:bodyPr>
          <a:lstStyle/>
          <a:p>
            <a:r>
              <a:rPr lang="en-US" sz="3200">
                <a:solidFill>
                  <a:schemeClr val="tx1"/>
                </a:solidFill>
                <a:latin typeface="Times New Roman" panose="02020603050405020304" pitchFamily="18" charset="0"/>
                <a:cs typeface="Times New Roman" panose="02020603050405020304" pitchFamily="18" charset="0"/>
              </a:rPr>
              <a:t>2.3.3. 2- tier</a:t>
            </a:r>
          </a:p>
        </p:txBody>
      </p:sp>
      <p:sp>
        <p:nvSpPr>
          <p:cNvPr id="12" name="Content Placeholder 11">
            <a:extLst>
              <a:ext uri="{FF2B5EF4-FFF2-40B4-BE49-F238E27FC236}">
                <a16:creationId xmlns:a16="http://schemas.microsoft.com/office/drawing/2014/main" id="{7FFB829D-0527-4F45-8C55-8A94707782D2}"/>
              </a:ext>
            </a:extLst>
          </p:cNvPr>
          <p:cNvSpPr>
            <a:spLocks noGrp="1"/>
          </p:cNvSpPr>
          <p:nvPr>
            <p:ph idx="1"/>
          </p:nvPr>
        </p:nvSpPr>
        <p:spPr>
          <a:xfrm>
            <a:off x="844620" y="2249487"/>
            <a:ext cx="2862444" cy="3957302"/>
          </a:xfrm>
        </p:spPr>
        <p:txBody>
          <a:bodyPr>
            <a:normAutofit/>
          </a:bodyPr>
          <a:lstStyle/>
          <a:p>
            <a:endParaRPr lang="en-US" sz="1400">
              <a:solidFill>
                <a:schemeClr val="tx1"/>
              </a:solidFill>
            </a:endParaRPr>
          </a:p>
        </p:txBody>
      </p:sp>
      <p:pic>
        <p:nvPicPr>
          <p:cNvPr id="51" name="Picture 2">
            <a:extLst>
              <a:ext uri="{FF2B5EF4-FFF2-40B4-BE49-F238E27FC236}">
                <a16:creationId xmlns:a16="http://schemas.microsoft.com/office/drawing/2014/main" id="{954DDC92-B6C8-495C-9FE4-E8B055438C0F}"/>
              </a:ext>
            </a:extLst>
          </p:cNvPr>
          <p:cNvPicPr>
            <a:picLocks noChangeAspect="1" noChangeArrowheads="1"/>
          </p:cNvPicPr>
          <p:nvPr/>
        </p:nvPicPr>
        <p:blipFill>
          <a:blip r:embed="rId3" cstate="print"/>
          <a:stretch>
            <a:fillRect/>
          </a:stretch>
        </p:blipFill>
        <p:spPr bwMode="auto">
          <a:xfrm>
            <a:off x="4711778" y="1493306"/>
            <a:ext cx="6844045" cy="3866884"/>
          </a:xfrm>
          <a:prstGeom prst="rect">
            <a:avLst/>
          </a:prstGeom>
          <a:noFill/>
        </p:spPr>
      </p:pic>
    </p:spTree>
    <p:extLst>
      <p:ext uri="{BB962C8B-B14F-4D97-AF65-F5344CB8AC3E}">
        <p14:creationId xmlns:p14="http://schemas.microsoft.com/office/powerpoint/2010/main" val="2306396527"/>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855266" y="618518"/>
            <a:ext cx="3856512" cy="1478570"/>
          </a:xfrm>
        </p:spPr>
        <p:txBody>
          <a:bodyPr>
            <a:normAutofit/>
          </a:bodyPr>
          <a:lstStyle/>
          <a:p>
            <a:r>
              <a:rPr lang="en-US" sz="3200">
                <a:solidFill>
                  <a:schemeClr val="tx1"/>
                </a:solidFill>
                <a:latin typeface="Times New Roman" panose="02020603050405020304" pitchFamily="18" charset="0"/>
                <a:cs typeface="Times New Roman" panose="02020603050405020304" pitchFamily="18" charset="0"/>
              </a:rPr>
              <a:t>2.3.3. 3 – tier</a:t>
            </a:r>
          </a:p>
        </p:txBody>
      </p:sp>
      <p:sp>
        <p:nvSpPr>
          <p:cNvPr id="12" name="Content Placeholder 11">
            <a:extLst>
              <a:ext uri="{FF2B5EF4-FFF2-40B4-BE49-F238E27FC236}">
                <a16:creationId xmlns:a16="http://schemas.microsoft.com/office/drawing/2014/main" id="{7FFB829D-0527-4F45-8C55-8A94707782D2}"/>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pic>
        <p:nvPicPr>
          <p:cNvPr id="37" name="Picture 2" descr="Diagram&#10;&#10;Description automatically generated">
            <a:extLst>
              <a:ext uri="{FF2B5EF4-FFF2-40B4-BE49-F238E27FC236}">
                <a16:creationId xmlns:a16="http://schemas.microsoft.com/office/drawing/2014/main" id="{6B70D859-040C-46EA-BEBA-A3FDDF2D45C5}"/>
              </a:ext>
            </a:extLst>
          </p:cNvPr>
          <p:cNvPicPr>
            <a:picLocks noChangeAspect="1" noChangeArrowheads="1"/>
          </p:cNvPicPr>
          <p:nvPr/>
        </p:nvPicPr>
        <p:blipFill>
          <a:blip r:embed="rId3" cstate="print"/>
          <a:stretch>
            <a:fillRect/>
          </a:stretch>
        </p:blipFill>
        <p:spPr bwMode="auto">
          <a:xfrm>
            <a:off x="4711778" y="2254705"/>
            <a:ext cx="6844045" cy="2344085"/>
          </a:xfrm>
          <a:prstGeom prst="rect">
            <a:avLst/>
          </a:prstGeom>
          <a:noFill/>
        </p:spPr>
      </p:pic>
    </p:spTree>
    <p:extLst>
      <p:ext uri="{BB962C8B-B14F-4D97-AF65-F5344CB8AC3E}">
        <p14:creationId xmlns:p14="http://schemas.microsoft.com/office/powerpoint/2010/main" val="1150451126"/>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2.3.3 N-TIER</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r>
              <a:rPr lang="en-US" err="1">
                <a:latin typeface="Times New Roman" panose="02020603050405020304" pitchFamily="18" charset="0"/>
                <a:cs typeface="Times New Roman" panose="02020603050405020304" pitchFamily="18" charset="0"/>
              </a:rPr>
              <a:t>Ưu</a:t>
            </a:r>
            <a:r>
              <a:rPr lang="en-US">
                <a:latin typeface="Times New Roman" panose="02020603050405020304" pitchFamily="18" charset="0"/>
                <a:cs typeface="Times New Roman" panose="02020603050405020304" pitchFamily="18" charset="0"/>
              </a:rPr>
              <a:t> điểm</a:t>
            </a:r>
          </a:p>
          <a:p>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Bảo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Mỗi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lớp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Khả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mở</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rộng</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mỗi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hoặc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nhỏ</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lập</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Sẵn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khai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moden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a:t>
            </a: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7121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2.3.4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dựa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vào</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thành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phần</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tiếp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endParaRPr lang="en-US">
              <a:latin typeface="Times New Roman" panose="02020603050405020304" pitchFamily="18" charset="0"/>
              <a:cs typeface="Times New Roman" panose="02020603050405020304" pitchFamily="18" charset="0"/>
            </a:endParaRPr>
          </a:p>
          <a:p>
            <a:r>
              <a:rPr lang="en-US" err="1">
                <a:latin typeface="Times New Roman" panose="02020603050405020304" pitchFamily="18" charset="0"/>
                <a:cs typeface="Times New Roman" panose="02020603050405020304" pitchFamily="18" charset="0"/>
              </a:rPr>
              <a:t>Nguyên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tắc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chất</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Khả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Khả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thay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hoàn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Khả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mở</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rộng</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đóng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gói</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lập</a:t>
            </a:r>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9836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2.3.4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dựa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vào</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thành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phần</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1711234"/>
            <a:ext cx="9905999" cy="4528247"/>
          </a:xfrm>
        </p:spPr>
        <p:txBody>
          <a:bodyPr>
            <a:normAutofit/>
          </a:bodyPr>
          <a:lstStyle/>
          <a:p>
            <a:pPr lvl="1">
              <a:lnSpc>
                <a:spcPct val="150000"/>
              </a:lnSpc>
            </a:pPr>
            <a:r>
              <a:rPr lang="en-US" err="1">
                <a:latin typeface="Times New Roman" panose="02020603050405020304" pitchFamily="18" charset="0"/>
                <a:cs typeface="Times New Roman" panose="02020603050405020304" pitchFamily="18" charset="0"/>
              </a:rPr>
              <a:t>Ưu</a:t>
            </a:r>
            <a:r>
              <a:rPr lang="en-US">
                <a:latin typeface="Times New Roman" panose="02020603050405020304" pitchFamily="18" charset="0"/>
                <a:cs typeface="Times New Roman" panose="02020603050405020304" pitchFamily="18" charset="0"/>
              </a:rPr>
              <a:t> điểm: </a:t>
            </a:r>
          </a:p>
          <a:p>
            <a:pPr lvl="2">
              <a:lnSpc>
                <a:spcPct val="150000"/>
              </a:lnSpc>
            </a:pPr>
            <a:r>
              <a:rPr lang="en-US" err="1">
                <a:latin typeface="Times New Roman" panose="02020603050405020304" pitchFamily="18" charset="0"/>
                <a:cs typeface="Times New Roman" panose="02020603050405020304" pitchFamily="18" charset="0"/>
              </a:rPr>
              <a:t>Dễ</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khai</a:t>
            </a:r>
            <a:endParaRPr lang="en-US">
              <a:latin typeface="Times New Roman" panose="02020603050405020304" pitchFamily="18" charset="0"/>
              <a:cs typeface="Times New Roman" panose="02020603050405020304" pitchFamily="18" charset="0"/>
            </a:endParaRPr>
          </a:p>
          <a:p>
            <a:pPr lvl="2">
              <a:lnSpc>
                <a:spcPct val="150000"/>
              </a:lnSpc>
            </a:pPr>
            <a:r>
              <a:rPr lang="en-US">
                <a:latin typeface="Times New Roman" panose="02020603050405020304" pitchFamily="18" charset="0"/>
                <a:cs typeface="Times New Roman" panose="02020603050405020304" pitchFamily="18" charset="0"/>
              </a:rPr>
              <a:t>Chi </a:t>
            </a:r>
            <a:r>
              <a:rPr lang="en-US" err="1">
                <a:latin typeface="Times New Roman" panose="02020603050405020304" pitchFamily="18" charset="0"/>
                <a:cs typeface="Times New Roman" panose="02020603050405020304" pitchFamily="18" charset="0"/>
              </a:rPr>
              <a:t>phí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giảm</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Dễ</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triển</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Tái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endParaRPr lang="en-US">
              <a:latin typeface="Times New Roman" panose="02020603050405020304" pitchFamily="18" charset="0"/>
              <a:cs typeface="Times New Roman" panose="02020603050405020304" pitchFamily="18" charset="0"/>
            </a:endParaRPr>
          </a:p>
          <a:p>
            <a:pPr lvl="2">
              <a:lnSpc>
                <a:spcPct val="150000"/>
              </a:lnSpc>
            </a:pPr>
            <a:r>
              <a:rPr lang="en-US" err="1">
                <a:latin typeface="Times New Roman" panose="02020603050405020304" pitchFamily="18" charset="0"/>
                <a:cs typeface="Times New Roman" panose="02020603050405020304" pitchFamily="18" charset="0"/>
              </a:rPr>
              <a:t>Giảm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thiểu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kĩ</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92311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2.3.4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dựa</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vào</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thành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phần</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405743"/>
            <a:ext cx="9905999" cy="3833738"/>
          </a:xfrm>
        </p:spPr>
        <p:txBody>
          <a:bodyPr>
            <a:normAutofit/>
          </a:bodyPr>
          <a:lstStyle/>
          <a:p>
            <a:pPr>
              <a:lnSpc>
                <a:spcPct val="150000"/>
              </a:lnSpc>
            </a:pP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nào</a:t>
            </a:r>
            <a:r>
              <a:rPr lang="en-US">
                <a:latin typeface="Times New Roman" panose="02020603050405020304" pitchFamily="18" charset="0"/>
                <a:cs typeface="Times New Roman" panose="02020603050405020304" pitchFamily="18" charset="0"/>
              </a:rPr>
              <a:t>?</a:t>
            </a:r>
          </a:p>
          <a:p>
            <a:pPr lvl="1">
              <a:lnSpc>
                <a:spcPct val="150000"/>
              </a:lnSpc>
            </a:pPr>
            <a:r>
              <a:rPr lang="en-US" sz="2200">
                <a:latin typeface="Times New Roman" panose="02020603050405020304" pitchFamily="18" charset="0"/>
                <a:cs typeface="Times New Roman" panose="02020603050405020304" pitchFamily="18" charset="0"/>
              </a:rPr>
              <a:t>Khi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cung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cấp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thứ</a:t>
            </a:r>
            <a:r>
              <a:rPr lang="en-US" sz="2200">
                <a:latin typeface="Times New Roman" panose="02020603050405020304" pitchFamily="18" charset="0"/>
                <a:cs typeface="Times New Roman" panose="02020603050405020304" pitchFamily="18" charset="0"/>
              </a:rPr>
              <a:t> 3</a:t>
            </a:r>
          </a:p>
          <a:p>
            <a:pPr lvl="1">
              <a:lnSpc>
                <a:spcPct val="150000"/>
              </a:lnSpc>
            </a:pPr>
            <a:r>
              <a:rPr lang="en-US" sz="2200">
                <a:latin typeface="Times New Roman" panose="02020603050405020304" pitchFamily="18" charset="0"/>
                <a:cs typeface="Times New Roman" panose="02020603050405020304" pitchFamily="18" charset="0"/>
              </a:rPr>
              <a:t>Khi </a:t>
            </a:r>
            <a:r>
              <a:rPr lang="en-US" sz="2200" err="1">
                <a:latin typeface="Times New Roman" panose="02020603050405020304" pitchFamily="18" charset="0"/>
                <a:cs typeface="Times New Roman" panose="02020603050405020304" pitchFamily="18" charset="0"/>
              </a:rPr>
              <a:t>muốn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tạo</a:t>
            </a:r>
            <a:r>
              <a:rPr lang="en-US" sz="2200">
                <a:latin typeface="Times New Roman" panose="02020603050405020304" pitchFamily="18" charset="0"/>
                <a:cs typeface="Times New Roman" panose="02020603050405020304" pitchFamily="18" charset="0"/>
              </a:rPr>
              <a:t> ra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trúc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hỗn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hợp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phép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thay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nhật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dễ</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thành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riêng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rẽ</a:t>
            </a:r>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43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2.3.5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bus </a:t>
            </a:r>
            <a:r>
              <a:rPr lang="en-US" sz="3400" err="1">
                <a:latin typeface="Times New Roman" panose="02020603050405020304" pitchFamily="18" charset="0"/>
                <a:cs typeface="Times New Roman" panose="02020603050405020304" pitchFamily="18" charset="0"/>
              </a:rPr>
              <a:t>thông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điệp</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nguyên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tắc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hệ</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thống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gửi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điệp</a:t>
            </a:r>
            <a:r>
              <a:rPr lang="en-US">
                <a:latin typeface="Times New Roman" panose="02020603050405020304" pitchFamily="18" charset="0"/>
                <a:cs typeface="Times New Roman" panose="02020603050405020304" pitchFamily="18" charset="0"/>
              </a:rPr>
              <a:t> qua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hoặc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nhiều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kênh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truyền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endParaRPr lang="en-US">
              <a:latin typeface="Times New Roman" panose="02020603050405020304" pitchFamily="18" charset="0"/>
              <a:cs typeface="Times New Roman" panose="02020603050405020304" pitchFamily="18" charset="0"/>
            </a:endParaRPr>
          </a:p>
          <a:p>
            <a:r>
              <a:rPr lang="en-US" err="1">
                <a:latin typeface="Times New Roman" panose="02020603050405020304" pitchFamily="18" charset="0"/>
                <a:cs typeface="Times New Roman" panose="02020603050405020304" pitchFamily="18" charset="0"/>
              </a:rPr>
              <a:t>Ví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a:t>
            </a:r>
            <a:r>
              <a:rPr lang="en-US">
                <a:latin typeface="Times New Roman" panose="02020603050405020304" pitchFamily="18" charset="0"/>
                <a:cs typeface="Times New Roman" panose="02020603050405020304" pitchFamily="18" charset="0"/>
              </a:rPr>
              <a:t>:</a:t>
            </a:r>
          </a:p>
          <a:p>
            <a:pPr lvl="1"/>
            <a:r>
              <a:rPr lang="en-US">
                <a:latin typeface="Times New Roman" panose="02020603050405020304" pitchFamily="18" charset="0"/>
                <a:cs typeface="Times New Roman" panose="02020603050405020304" pitchFamily="18" charset="0"/>
              </a:rPr>
              <a:t>Enterprise </a:t>
            </a:r>
            <a:r>
              <a:rPr lang="en-US" err="1">
                <a:latin typeface="Times New Roman" panose="02020603050405020304" pitchFamily="18" charset="0"/>
                <a:cs typeface="Times New Roman" panose="02020603050405020304" pitchFamily="18" charset="0"/>
              </a:rPr>
              <a:t>Serivces</a:t>
            </a:r>
            <a:r>
              <a:rPr lang="en-US">
                <a:latin typeface="Times New Roman" panose="02020603050405020304" pitchFamily="18" charset="0"/>
                <a:cs typeface="Times New Roman" panose="02020603050405020304" pitchFamily="18" charset="0"/>
              </a:rPr>
              <a:t> Bus</a:t>
            </a:r>
          </a:p>
          <a:p>
            <a:pPr lvl="1"/>
            <a:r>
              <a:rPr lang="en-US">
                <a:latin typeface="Times New Roman" panose="02020603050405020304" pitchFamily="18" charset="0"/>
                <a:cs typeface="Times New Roman" panose="02020603050405020304" pitchFamily="18" charset="0"/>
              </a:rPr>
              <a:t>Internet Services Bus</a:t>
            </a: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8641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2.3.5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bus </a:t>
            </a:r>
            <a:r>
              <a:rPr lang="en-US" sz="3400" err="1">
                <a:latin typeface="Times New Roman" panose="02020603050405020304" pitchFamily="18" charset="0"/>
                <a:cs typeface="Times New Roman" panose="02020603050405020304" pitchFamily="18" charset="0"/>
              </a:rPr>
              <a:t>thông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điệp</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đổi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kiểu</a:t>
            </a:r>
            <a:r>
              <a:rPr lang="en-US">
                <a:latin typeface="Times New Roman" panose="02020603050405020304" pitchFamily="18" charset="0"/>
                <a:cs typeface="Times New Roman" panose="02020603050405020304" pitchFamily="18" charset="0"/>
              </a:rPr>
              <a:t> Bus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điệp</a:t>
            </a:r>
            <a:endParaRPr lang="en-US">
              <a:latin typeface="Times New Roman" panose="02020603050405020304" pitchFamily="18" charset="0"/>
              <a:cs typeface="Times New Roman" panose="02020603050405020304" pitchFamily="18" charset="0"/>
            </a:endParaRPr>
          </a:p>
          <a:p>
            <a:pPr lvl="1"/>
            <a:r>
              <a:rPr lang="en-US">
                <a:latin typeface="Times New Roman" panose="02020603050405020304" pitchFamily="18" charset="0"/>
                <a:cs typeface="Times New Roman" panose="02020603050405020304" pitchFamily="18" charset="0"/>
              </a:rPr>
              <a:t>ESB: </a:t>
            </a:r>
            <a:r>
              <a:rPr lang="en-US" err="1">
                <a:latin typeface="Times New Roman" panose="02020603050405020304" pitchFamily="18" charset="0"/>
                <a:cs typeface="Times New Roman" panose="02020603050405020304" pitchFamily="18" charset="0"/>
              </a:rPr>
              <a:t>Dựa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MS. ESB </a:t>
            </a:r>
            <a:r>
              <a:rPr lang="en-US" err="1">
                <a:latin typeface="Times New Roman" panose="02020603050405020304" pitchFamily="18" charset="0"/>
                <a:cs typeface="Times New Roman" panose="02020603050405020304" pitchFamily="18" charset="0"/>
              </a:rPr>
              <a:t>cung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cấp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dịch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chuyển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điệp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này</a:t>
            </a:r>
            <a:r>
              <a:rPr lang="en-US">
                <a:latin typeface="Times New Roman" panose="02020603050405020304" pitchFamily="18" charset="0"/>
                <a:cs typeface="Times New Roman" panose="02020603050405020304" pitchFamily="18" charset="0"/>
              </a:rPr>
              <a:t> sang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endParaRPr lang="en-US">
              <a:latin typeface="Times New Roman" panose="02020603050405020304" pitchFamily="18" charset="0"/>
              <a:cs typeface="Times New Roman" panose="02020603050405020304" pitchFamily="18" charset="0"/>
            </a:endParaRPr>
          </a:p>
          <a:p>
            <a:pPr lvl="1"/>
            <a:r>
              <a:rPr lang="en-US">
                <a:latin typeface="Times New Roman" panose="02020603050405020304" pitchFamily="18" charset="0"/>
                <a:cs typeface="Times New Roman" panose="02020603050405020304" pitchFamily="18" charset="0"/>
              </a:rPr>
              <a:t>ISB: </a:t>
            </a:r>
            <a:r>
              <a:rPr lang="en-US" err="1">
                <a:latin typeface="Times New Roman" panose="02020603050405020304" pitchFamily="18" charset="0"/>
                <a:cs typeface="Times New Roman" panose="02020603050405020304" pitchFamily="18" charset="0"/>
              </a:rPr>
              <a:t>Tương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như</a:t>
            </a:r>
            <a:r>
              <a:rPr lang="en-US">
                <a:latin typeface="Times New Roman" panose="02020603050405020304" pitchFamily="18" charset="0"/>
                <a:cs typeface="Times New Roman" panose="02020603050405020304" pitchFamily="18" charset="0"/>
              </a:rPr>
              <a:t> ESB </a:t>
            </a:r>
            <a:r>
              <a:rPr lang="en-US" err="1">
                <a:latin typeface="Times New Roman" panose="02020603050405020304" pitchFamily="18" charset="0"/>
                <a:cs typeface="Times New Roman" panose="02020603050405020304" pitchFamily="18" charset="0"/>
              </a:rPr>
              <a:t>nhưng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máy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chủ</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lưới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thay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mạng</a:t>
            </a:r>
            <a:r>
              <a:rPr lang="en-US">
                <a:latin typeface="Times New Roman" panose="02020603050405020304" pitchFamily="18" charset="0"/>
                <a:cs typeface="Times New Roman" panose="02020603050405020304" pitchFamily="18" charset="0"/>
              </a:rPr>
              <a:t>. ISB </a:t>
            </a: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a:t>
            </a:r>
            <a:r>
              <a:rPr lang="en-US">
                <a:latin typeface="Times New Roman" panose="02020603050405020304" pitchFamily="18" charset="0"/>
                <a:cs typeface="Times New Roman" panose="02020603050405020304" pitchFamily="18" charset="0"/>
              </a:rPr>
              <a:t> URL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điều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dò</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dịch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lưới</a:t>
            </a:r>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721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382C-89EE-4E74-BA14-8D2C1A987573}"/>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Nội</a:t>
            </a:r>
            <a:r>
              <a:rPr lang="en-US">
                <a:latin typeface="Times New Roman" panose="02020603050405020304" pitchFamily="18" charset="0"/>
                <a:cs typeface="Times New Roman" panose="02020603050405020304" pitchFamily="18" charset="0"/>
              </a:rPr>
              <a:t> dung </a:t>
            </a:r>
            <a:r>
              <a:rPr lang="en-US" err="1">
                <a:latin typeface="Times New Roman" panose="02020603050405020304" pitchFamily="18" charset="0"/>
                <a:cs typeface="Times New Roman" panose="02020603050405020304" pitchFamily="18" charset="0"/>
              </a:rPr>
              <a:t>môn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học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1C1B50-0883-4FAA-9550-12BEF736454F}"/>
              </a:ext>
            </a:extLst>
          </p:cNvPr>
          <p:cNvSpPr>
            <a:spLocks noGrp="1"/>
          </p:cNvSpPr>
          <p:nvPr>
            <p:ph idx="1"/>
          </p:nvPr>
        </p:nvSpPr>
        <p:spPr/>
        <p:txBody>
          <a:bodyPr>
            <a:normAutofit/>
          </a:bodyPr>
          <a:lstStyle/>
          <a:p>
            <a:r>
              <a:rPr lang="nb-NO" sz="2200" u="sng">
                <a:latin typeface="Times New Roman" panose="02020603050405020304" pitchFamily="18" charset="0"/>
                <a:cs typeface="Times New Roman" panose="02020603050405020304" pitchFamily="18" charset="0"/>
              </a:rPr>
              <a:t>Chương 2</a:t>
            </a:r>
            <a:r>
              <a:rPr lang="nb-NO" sz="2200">
                <a:latin typeface="Times New Roman" panose="02020603050405020304" pitchFamily="18" charset="0"/>
                <a:cs typeface="Times New Roman" panose="02020603050405020304" pitchFamily="18" charset="0"/>
              </a:rPr>
              <a:t>: </a:t>
            </a:r>
            <a:r>
              <a:rPr lang="nb-NO" sz="2200">
                <a:effectLst/>
                <a:latin typeface="Times New Roman" panose="02020603050405020304" pitchFamily="18" charset="0"/>
                <a:ea typeface="Times New Roman" panose="02020603050405020304" pitchFamily="18" charset="0"/>
                <a:cs typeface="Times New Roman" panose="02020603050405020304" pitchFamily="18" charset="0"/>
              </a:rPr>
              <a:t>Thiết kế kiến trúc và các kiểu kiến trúc</a:t>
            </a:r>
          </a:p>
          <a:p>
            <a:pPr lvl="1">
              <a:lnSpc>
                <a:spcPct val="150000"/>
              </a:lnSpc>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trúc</a:t>
            </a:r>
            <a:endParaRPr lang="nb-NO">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trúc</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err="1">
                <a:latin typeface="Times New Roman" panose="02020603050405020304" pitchFamily="18" charset="0"/>
                <a:ea typeface="Times New Roman" panose="02020603050405020304" pitchFamily="18" charset="0"/>
                <a:cs typeface="Times New Roman" panose="02020603050405020304" pitchFamily="18" charset="0"/>
              </a:rPr>
              <a:t>Các</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kiểu</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kiến</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trúc</a:t>
            </a:r>
            <a:endParaRPr lang="nb-NO">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nb-NO">
                <a:latin typeface="Times New Roman" panose="02020603050405020304" pitchFamily="18" charset="0"/>
                <a:ea typeface="Times New Roman" panose="02020603050405020304" pitchFamily="18" charset="0"/>
                <a:cs typeface="Times New Roman" panose="02020603050405020304" pitchFamily="18" charset="0"/>
              </a:rPr>
              <a:t>Bài tập làm trên lớp</a:t>
            </a:r>
            <a:endParaRPr lang="nb-NO">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7044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2.3.5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bus </a:t>
            </a:r>
            <a:r>
              <a:rPr lang="en-US" sz="3400" err="1">
                <a:latin typeface="Times New Roman" panose="02020603050405020304" pitchFamily="18" charset="0"/>
                <a:cs typeface="Times New Roman" panose="02020603050405020304" pitchFamily="18" charset="0"/>
              </a:rPr>
              <a:t>thông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điệp</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r>
              <a:rPr lang="en-US" sz="1800" err="1">
                <a:solidFill>
                  <a:srgbClr val="FF0000"/>
                </a:solidFill>
                <a:latin typeface="Times New Roman" panose="02020603050405020304" pitchFamily="18" charset="0"/>
                <a:cs typeface="Times New Roman" panose="02020603050405020304" pitchFamily="18" charset="0"/>
              </a:rPr>
              <a:t>Tích</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hợp</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ứng</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dụng</a:t>
            </a:r>
            <a:endParaRPr lang="en-US" sz="1800">
              <a:solidFill>
                <a:srgbClr val="FF0000"/>
              </a:solidFill>
              <a:latin typeface="Times New Roman" panose="02020603050405020304" pitchFamily="18" charset="0"/>
              <a:cs typeface="Times New Roman" panose="02020603050405020304" pitchFamily="18" charset="0"/>
            </a:endParaRPr>
          </a:p>
        </p:txBody>
      </p:sp>
      <p:sp>
        <p:nvSpPr>
          <p:cNvPr id="4" name="Left-Right Arrow 6">
            <a:extLst>
              <a:ext uri="{FF2B5EF4-FFF2-40B4-BE49-F238E27FC236}">
                <a16:creationId xmlns:a16="http://schemas.microsoft.com/office/drawing/2014/main" id="{F88BEC02-182E-48C9-BE4B-65A8D76C6B48}"/>
              </a:ext>
            </a:extLst>
          </p:cNvPr>
          <p:cNvSpPr/>
          <p:nvPr/>
        </p:nvSpPr>
        <p:spPr>
          <a:xfrm>
            <a:off x="5105400" y="3777343"/>
            <a:ext cx="1752600" cy="304800"/>
          </a:xfrm>
          <a:prstGeom prst="lef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BF66648-10FC-480D-95FE-F8DE2DC0F159}"/>
              </a:ext>
            </a:extLst>
          </p:cNvPr>
          <p:cNvSpPr txBox="1"/>
          <p:nvPr/>
        </p:nvSpPr>
        <p:spPr>
          <a:xfrm>
            <a:off x="5334000" y="3408011"/>
            <a:ext cx="1334083" cy="400110"/>
          </a:xfrm>
          <a:prstGeom prst="rect">
            <a:avLst/>
          </a:prstGeom>
          <a:noFill/>
        </p:spPr>
        <p:txBody>
          <a:bodyPr wrap="none" rtlCol="0">
            <a:spAutoFit/>
          </a:bodyPr>
          <a:lstStyle/>
          <a:p>
            <a:r>
              <a:rPr lang="en-US" sz="2000"/>
              <a:t>Integration</a:t>
            </a:r>
          </a:p>
        </p:txBody>
      </p:sp>
      <p:sp>
        <p:nvSpPr>
          <p:cNvPr id="6" name="Oval 5">
            <a:extLst>
              <a:ext uri="{FF2B5EF4-FFF2-40B4-BE49-F238E27FC236}">
                <a16:creationId xmlns:a16="http://schemas.microsoft.com/office/drawing/2014/main" id="{D0CD2634-3FE1-4752-A481-3811F511691F}"/>
              </a:ext>
            </a:extLst>
          </p:cNvPr>
          <p:cNvSpPr/>
          <p:nvPr/>
        </p:nvSpPr>
        <p:spPr>
          <a:xfrm>
            <a:off x="2971800" y="3243943"/>
            <a:ext cx="2057400"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Application A</a:t>
            </a:r>
          </a:p>
        </p:txBody>
      </p:sp>
      <p:sp>
        <p:nvSpPr>
          <p:cNvPr id="7" name="Oval 6">
            <a:extLst>
              <a:ext uri="{FF2B5EF4-FFF2-40B4-BE49-F238E27FC236}">
                <a16:creationId xmlns:a16="http://schemas.microsoft.com/office/drawing/2014/main" id="{BD4CCCFD-E271-4261-8B7A-A71CEDC0AFD8}"/>
              </a:ext>
            </a:extLst>
          </p:cNvPr>
          <p:cNvSpPr/>
          <p:nvPr/>
        </p:nvSpPr>
        <p:spPr>
          <a:xfrm>
            <a:off x="6934200" y="3320143"/>
            <a:ext cx="2057400"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Application B</a:t>
            </a:r>
          </a:p>
        </p:txBody>
      </p:sp>
    </p:spTree>
    <p:extLst>
      <p:ext uri="{BB962C8B-B14F-4D97-AF65-F5344CB8AC3E}">
        <p14:creationId xmlns:p14="http://schemas.microsoft.com/office/powerpoint/2010/main" val="2259214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2.3.5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bus </a:t>
            </a:r>
            <a:r>
              <a:rPr lang="en-US" sz="3400" err="1">
                <a:latin typeface="Times New Roman" panose="02020603050405020304" pitchFamily="18" charset="0"/>
                <a:cs typeface="Times New Roman" panose="02020603050405020304" pitchFamily="18" charset="0"/>
              </a:rPr>
              <a:t>thông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điệp</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r>
              <a:rPr lang="en-US" sz="1800" err="1">
                <a:solidFill>
                  <a:srgbClr val="FF0000"/>
                </a:solidFill>
                <a:latin typeface="Times New Roman" panose="02020603050405020304" pitchFamily="18" charset="0"/>
                <a:cs typeface="Times New Roman" panose="02020603050405020304" pitchFamily="18" charset="0"/>
              </a:rPr>
              <a:t>Tích</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hợp</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ứng</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dụng</a:t>
            </a:r>
            <a:endParaRPr lang="en-US" sz="1800">
              <a:solidFill>
                <a:srgbClr val="FF0000"/>
              </a:solidFill>
              <a:latin typeface="Times New Roman" panose="02020603050405020304" pitchFamily="18" charset="0"/>
              <a:cs typeface="Times New Roman" panose="02020603050405020304" pitchFamily="18" charset="0"/>
            </a:endParaRPr>
          </a:p>
        </p:txBody>
      </p:sp>
      <p:sp>
        <p:nvSpPr>
          <p:cNvPr id="8" name="Oval 7">
            <a:extLst>
              <a:ext uri="{FF2B5EF4-FFF2-40B4-BE49-F238E27FC236}">
                <a16:creationId xmlns:a16="http://schemas.microsoft.com/office/drawing/2014/main" id="{A2CFA30D-00B2-4FD6-9955-46DD1FB1E654}"/>
              </a:ext>
            </a:extLst>
          </p:cNvPr>
          <p:cNvSpPr/>
          <p:nvPr/>
        </p:nvSpPr>
        <p:spPr>
          <a:xfrm>
            <a:off x="2637926" y="1864029"/>
            <a:ext cx="1872208"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Accounting</a:t>
            </a:r>
          </a:p>
        </p:txBody>
      </p:sp>
      <p:sp>
        <p:nvSpPr>
          <p:cNvPr id="9" name="Oval 8">
            <a:extLst>
              <a:ext uri="{FF2B5EF4-FFF2-40B4-BE49-F238E27FC236}">
                <a16:creationId xmlns:a16="http://schemas.microsoft.com/office/drawing/2014/main" id="{E93CDDE0-ADC9-42AA-938F-DFF648C57F6E}"/>
              </a:ext>
            </a:extLst>
          </p:cNvPr>
          <p:cNvSpPr/>
          <p:nvPr/>
        </p:nvSpPr>
        <p:spPr>
          <a:xfrm>
            <a:off x="2493910" y="5320413"/>
            <a:ext cx="2160240" cy="1080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Customer  Relationship Management </a:t>
            </a:r>
          </a:p>
        </p:txBody>
      </p:sp>
      <p:sp>
        <p:nvSpPr>
          <p:cNvPr id="10" name="Oval 9">
            <a:extLst>
              <a:ext uri="{FF2B5EF4-FFF2-40B4-BE49-F238E27FC236}">
                <a16:creationId xmlns:a16="http://schemas.microsoft.com/office/drawing/2014/main" id="{4C3A73CE-DFA1-4250-ADFD-2F4120EFD2D1}"/>
              </a:ext>
            </a:extLst>
          </p:cNvPr>
          <p:cNvSpPr/>
          <p:nvPr/>
        </p:nvSpPr>
        <p:spPr>
          <a:xfrm>
            <a:off x="7894510" y="1792021"/>
            <a:ext cx="2088232"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Human Resource Management</a:t>
            </a:r>
          </a:p>
        </p:txBody>
      </p:sp>
      <p:sp>
        <p:nvSpPr>
          <p:cNvPr id="11" name="Rounded Rectangle 8">
            <a:extLst>
              <a:ext uri="{FF2B5EF4-FFF2-40B4-BE49-F238E27FC236}">
                <a16:creationId xmlns:a16="http://schemas.microsoft.com/office/drawing/2014/main" id="{29656ADD-C0B3-4CD4-9E15-6FEA426A5282}"/>
              </a:ext>
            </a:extLst>
          </p:cNvPr>
          <p:cNvSpPr/>
          <p:nvPr/>
        </p:nvSpPr>
        <p:spPr>
          <a:xfrm>
            <a:off x="5374230" y="2080053"/>
            <a:ext cx="1728192" cy="576064"/>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Interface</a:t>
            </a:r>
          </a:p>
        </p:txBody>
      </p:sp>
      <p:sp>
        <p:nvSpPr>
          <p:cNvPr id="12" name="Rounded Rectangle 9">
            <a:extLst>
              <a:ext uri="{FF2B5EF4-FFF2-40B4-BE49-F238E27FC236}">
                <a16:creationId xmlns:a16="http://schemas.microsoft.com/office/drawing/2014/main" id="{2CA3CC5A-8552-4358-A0BE-A91E5110BA3A}"/>
              </a:ext>
            </a:extLst>
          </p:cNvPr>
          <p:cNvSpPr/>
          <p:nvPr/>
        </p:nvSpPr>
        <p:spPr>
          <a:xfrm>
            <a:off x="2709934" y="3808245"/>
            <a:ext cx="1728192" cy="504056"/>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Interface</a:t>
            </a:r>
          </a:p>
        </p:txBody>
      </p:sp>
      <p:cxnSp>
        <p:nvCxnSpPr>
          <p:cNvPr id="13" name="Straight Arrow Connector 12">
            <a:extLst>
              <a:ext uri="{FF2B5EF4-FFF2-40B4-BE49-F238E27FC236}">
                <a16:creationId xmlns:a16="http://schemas.microsoft.com/office/drawing/2014/main" id="{412F460C-D8B3-494A-BCFF-305F7A01BD9E}"/>
              </a:ext>
            </a:extLst>
          </p:cNvPr>
          <p:cNvCxnSpPr>
            <a:stCxn id="9" idx="0"/>
            <a:endCxn id="12" idx="2"/>
          </p:cNvCxnSpPr>
          <p:nvPr/>
        </p:nvCxnSpPr>
        <p:spPr>
          <a:xfrm rot="5400000" flipH="1" flipV="1">
            <a:off x="3069974" y="4816357"/>
            <a:ext cx="1008112" cy="158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5C6C16E-7945-425E-A6CB-DEDB3C6F7BD7}"/>
              </a:ext>
            </a:extLst>
          </p:cNvPr>
          <p:cNvCxnSpPr>
            <a:stCxn id="12" idx="0"/>
            <a:endCxn id="8" idx="4"/>
          </p:cNvCxnSpPr>
          <p:nvPr/>
        </p:nvCxnSpPr>
        <p:spPr>
          <a:xfrm rot="5400000" flipH="1" flipV="1">
            <a:off x="3105978" y="3340193"/>
            <a:ext cx="936104" cy="158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F637EBD-75C3-4ACC-AABE-93C305B55042}"/>
              </a:ext>
            </a:extLst>
          </p:cNvPr>
          <p:cNvCxnSpPr>
            <a:stCxn id="11" idx="1"/>
            <a:endCxn id="8" idx="6"/>
          </p:cNvCxnSpPr>
          <p:nvPr/>
        </p:nvCxnSpPr>
        <p:spPr>
          <a:xfrm rot="10800000">
            <a:off x="4510134" y="2368085"/>
            <a:ext cx="864096" cy="158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C180F90-2BCE-48B3-94AB-C4029D17E820}"/>
              </a:ext>
            </a:extLst>
          </p:cNvPr>
          <p:cNvCxnSpPr>
            <a:stCxn id="11" idx="3"/>
            <a:endCxn id="10" idx="2"/>
          </p:cNvCxnSpPr>
          <p:nvPr/>
        </p:nvCxnSpPr>
        <p:spPr>
          <a:xfrm>
            <a:off x="7102422" y="2368085"/>
            <a:ext cx="792088" cy="1588"/>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205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2.3.5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bus </a:t>
            </a:r>
            <a:r>
              <a:rPr lang="en-US" sz="3400" err="1">
                <a:latin typeface="Times New Roman" panose="02020603050405020304" pitchFamily="18" charset="0"/>
                <a:cs typeface="Times New Roman" panose="02020603050405020304" pitchFamily="18" charset="0"/>
              </a:rPr>
              <a:t>thông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điệp</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r>
              <a:rPr lang="en-US" sz="1800" err="1">
                <a:solidFill>
                  <a:srgbClr val="FF0000"/>
                </a:solidFill>
                <a:latin typeface="Times New Roman" panose="02020603050405020304" pitchFamily="18" charset="0"/>
                <a:cs typeface="Times New Roman" panose="02020603050405020304" pitchFamily="18" charset="0"/>
              </a:rPr>
              <a:t>Tích</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hợp</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ứng</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dụng</a:t>
            </a:r>
            <a:endParaRPr lang="en-US" sz="1800">
              <a:solidFill>
                <a:srgbClr val="FF0000"/>
              </a:solidFill>
              <a:latin typeface="Times New Roman" panose="02020603050405020304" pitchFamily="18" charset="0"/>
              <a:cs typeface="Times New Roman" panose="02020603050405020304" pitchFamily="18" charset="0"/>
            </a:endParaRPr>
          </a:p>
        </p:txBody>
      </p:sp>
      <p:grpSp>
        <p:nvGrpSpPr>
          <p:cNvPr id="17" name="Group 40">
            <a:extLst>
              <a:ext uri="{FF2B5EF4-FFF2-40B4-BE49-F238E27FC236}">
                <a16:creationId xmlns:a16="http://schemas.microsoft.com/office/drawing/2014/main" id="{39C2F8E5-9B72-4385-9C54-B9F1EA5745E2}"/>
              </a:ext>
            </a:extLst>
          </p:cNvPr>
          <p:cNvGrpSpPr/>
          <p:nvPr/>
        </p:nvGrpSpPr>
        <p:grpSpPr>
          <a:xfrm>
            <a:off x="2253343" y="1632858"/>
            <a:ext cx="5750768" cy="4724400"/>
            <a:chOff x="1043608" y="836712"/>
            <a:chExt cx="6840760" cy="5616624"/>
          </a:xfrm>
        </p:grpSpPr>
        <p:cxnSp>
          <p:nvCxnSpPr>
            <p:cNvPr id="18" name="Straight Connector 17">
              <a:extLst>
                <a:ext uri="{FF2B5EF4-FFF2-40B4-BE49-F238E27FC236}">
                  <a16:creationId xmlns:a16="http://schemas.microsoft.com/office/drawing/2014/main" id="{82C533D7-8CA3-423F-9C5C-F39841F86923}"/>
                </a:ext>
              </a:extLst>
            </p:cNvPr>
            <p:cNvCxnSpPr>
              <a:stCxn id="25" idx="4"/>
              <a:endCxn id="29" idx="0"/>
            </p:cNvCxnSpPr>
            <p:nvPr/>
          </p:nvCxnSpPr>
          <p:spPr>
            <a:xfrm rot="16200000" flipH="1">
              <a:off x="1187624" y="4293096"/>
              <a:ext cx="1944216" cy="12241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7920C7-6799-47FC-A021-CE33DA0FE13F}"/>
                </a:ext>
              </a:extLst>
            </p:cNvPr>
            <p:cNvCxnSpPr>
              <a:stCxn id="30" idx="2"/>
              <a:endCxn id="29" idx="6"/>
            </p:cNvCxnSpPr>
            <p:nvPr/>
          </p:nvCxnSpPr>
          <p:spPr>
            <a:xfrm rot="10800000">
              <a:off x="3275856" y="6165304"/>
              <a:ext cx="2376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642484-EB8E-41B1-AAD6-DFC636E84CEA}"/>
                </a:ext>
              </a:extLst>
            </p:cNvPr>
            <p:cNvCxnSpPr>
              <a:stCxn id="28" idx="4"/>
              <a:endCxn id="30" idx="0"/>
            </p:cNvCxnSpPr>
            <p:nvPr/>
          </p:nvCxnSpPr>
          <p:spPr>
            <a:xfrm rot="5400000">
              <a:off x="5760132" y="4257092"/>
              <a:ext cx="2016224" cy="12241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F925133-C211-4999-9186-C21E78D20730}"/>
                </a:ext>
              </a:extLst>
            </p:cNvPr>
            <p:cNvCxnSpPr>
              <a:stCxn id="27" idx="2"/>
              <a:endCxn id="26" idx="6"/>
            </p:cNvCxnSpPr>
            <p:nvPr/>
          </p:nvCxnSpPr>
          <p:spPr>
            <a:xfrm rot="10800000">
              <a:off x="3275856" y="1124744"/>
              <a:ext cx="2376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ounded Rectangle 18">
              <a:extLst>
                <a:ext uri="{FF2B5EF4-FFF2-40B4-BE49-F238E27FC236}">
                  <a16:creationId xmlns:a16="http://schemas.microsoft.com/office/drawing/2014/main" id="{E14EF2A3-08CA-4F1F-BB0B-EDD32796626B}"/>
                </a:ext>
              </a:extLst>
            </p:cNvPr>
            <p:cNvSpPr/>
            <p:nvPr/>
          </p:nvSpPr>
          <p:spPr>
            <a:xfrm>
              <a:off x="3923928" y="908720"/>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397C92C-6629-44C9-861B-5A4D3E7ACB7D}"/>
                </a:ext>
              </a:extLst>
            </p:cNvPr>
            <p:cNvCxnSpPr>
              <a:stCxn id="26" idx="4"/>
              <a:endCxn id="25" idx="0"/>
            </p:cNvCxnSpPr>
            <p:nvPr/>
          </p:nvCxnSpPr>
          <p:spPr>
            <a:xfrm rot="5400000">
              <a:off x="1187624" y="1772816"/>
              <a:ext cx="1944216" cy="12241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ounded Rectangle 4">
              <a:extLst>
                <a:ext uri="{FF2B5EF4-FFF2-40B4-BE49-F238E27FC236}">
                  <a16:creationId xmlns:a16="http://schemas.microsoft.com/office/drawing/2014/main" id="{6A97B991-B0C4-4395-96BD-11AACE8D3903}"/>
                </a:ext>
              </a:extLst>
            </p:cNvPr>
            <p:cNvSpPr/>
            <p:nvPr/>
          </p:nvSpPr>
          <p:spPr>
            <a:xfrm>
              <a:off x="1619672" y="2060848"/>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EF144A2-729B-49BE-A6E4-31470DAA2B90}"/>
                </a:ext>
              </a:extLst>
            </p:cNvPr>
            <p:cNvSpPr/>
            <p:nvPr/>
          </p:nvSpPr>
          <p:spPr>
            <a:xfrm>
              <a:off x="1043608" y="3356992"/>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703D51E-1B8C-4E57-866F-6DE00688AFDF}"/>
                </a:ext>
              </a:extLst>
            </p:cNvPr>
            <p:cNvSpPr/>
            <p:nvPr/>
          </p:nvSpPr>
          <p:spPr>
            <a:xfrm>
              <a:off x="2267744" y="836712"/>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9984F0B-112E-4D08-AB92-FAFD75A67004}"/>
                </a:ext>
              </a:extLst>
            </p:cNvPr>
            <p:cNvSpPr/>
            <p:nvPr/>
          </p:nvSpPr>
          <p:spPr>
            <a:xfrm>
              <a:off x="5652120" y="836712"/>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F51DCC5-53FF-4A94-9E32-BF39BA207609}"/>
                </a:ext>
              </a:extLst>
            </p:cNvPr>
            <p:cNvSpPr/>
            <p:nvPr/>
          </p:nvSpPr>
          <p:spPr>
            <a:xfrm>
              <a:off x="6876256" y="3284984"/>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EF04424-D7DD-4431-AB83-D6BDFD6AE0F3}"/>
                </a:ext>
              </a:extLst>
            </p:cNvPr>
            <p:cNvSpPr/>
            <p:nvPr/>
          </p:nvSpPr>
          <p:spPr>
            <a:xfrm>
              <a:off x="2267744" y="5877272"/>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E6E5CB2-AB7D-4BA3-829B-59D641C8E441}"/>
                </a:ext>
              </a:extLst>
            </p:cNvPr>
            <p:cNvSpPr/>
            <p:nvPr/>
          </p:nvSpPr>
          <p:spPr>
            <a:xfrm>
              <a:off x="5652120" y="5877272"/>
              <a:ext cx="100811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20">
              <a:extLst>
                <a:ext uri="{FF2B5EF4-FFF2-40B4-BE49-F238E27FC236}">
                  <a16:creationId xmlns:a16="http://schemas.microsoft.com/office/drawing/2014/main" id="{7D444DEF-96C2-4C27-BA3B-77E0FA684AD2}"/>
                </a:ext>
              </a:extLst>
            </p:cNvPr>
            <p:cNvSpPr/>
            <p:nvPr/>
          </p:nvSpPr>
          <p:spPr>
            <a:xfrm>
              <a:off x="1547664" y="4581128"/>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21">
              <a:extLst>
                <a:ext uri="{FF2B5EF4-FFF2-40B4-BE49-F238E27FC236}">
                  <a16:creationId xmlns:a16="http://schemas.microsoft.com/office/drawing/2014/main" id="{628BD176-D23C-4DCC-9D8D-565B61854DC3}"/>
                </a:ext>
              </a:extLst>
            </p:cNvPr>
            <p:cNvSpPr/>
            <p:nvPr/>
          </p:nvSpPr>
          <p:spPr>
            <a:xfrm>
              <a:off x="3923928" y="5949280"/>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22">
              <a:extLst>
                <a:ext uri="{FF2B5EF4-FFF2-40B4-BE49-F238E27FC236}">
                  <a16:creationId xmlns:a16="http://schemas.microsoft.com/office/drawing/2014/main" id="{BE65A2E2-10B3-4290-84CA-A1366CF06AEF}"/>
                </a:ext>
              </a:extLst>
            </p:cNvPr>
            <p:cNvSpPr/>
            <p:nvPr/>
          </p:nvSpPr>
          <p:spPr>
            <a:xfrm>
              <a:off x="6300192" y="4509120"/>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4A923C97-F5C2-478E-8851-5CD2DB7D2473}"/>
                </a:ext>
              </a:extLst>
            </p:cNvPr>
            <p:cNvCxnSpPr>
              <a:stCxn id="27" idx="4"/>
              <a:endCxn id="28" idx="0"/>
            </p:cNvCxnSpPr>
            <p:nvPr/>
          </p:nvCxnSpPr>
          <p:spPr>
            <a:xfrm rot="16200000" flipH="1">
              <a:off x="5832140" y="1736812"/>
              <a:ext cx="1872208" cy="12241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C9ECDCD-3F98-48EB-B81A-399E987DB916}"/>
                </a:ext>
              </a:extLst>
            </p:cNvPr>
            <p:cNvCxnSpPr>
              <a:stCxn id="27" idx="3"/>
              <a:endCxn id="29" idx="7"/>
            </p:cNvCxnSpPr>
            <p:nvPr/>
          </p:nvCxnSpPr>
          <p:spPr>
            <a:xfrm rot="5400000">
              <a:off x="2147377" y="2309257"/>
              <a:ext cx="4633222" cy="2671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2A551CC-2769-4E6E-A994-449F7C908EBC}"/>
                </a:ext>
              </a:extLst>
            </p:cNvPr>
            <p:cNvCxnSpPr>
              <a:stCxn id="26" idx="5"/>
              <a:endCxn id="30" idx="1"/>
            </p:cNvCxnSpPr>
            <p:nvPr/>
          </p:nvCxnSpPr>
          <p:spPr>
            <a:xfrm rot="16200000" flipH="1">
              <a:off x="2147377" y="2309257"/>
              <a:ext cx="4633222" cy="2671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C8DB698-D8BC-4565-888D-C1602352DAEE}"/>
                </a:ext>
              </a:extLst>
            </p:cNvPr>
            <p:cNvCxnSpPr>
              <a:stCxn id="28" idx="2"/>
              <a:endCxn id="25" idx="6"/>
            </p:cNvCxnSpPr>
            <p:nvPr/>
          </p:nvCxnSpPr>
          <p:spPr>
            <a:xfrm rot="10800000" flipV="1">
              <a:off x="2051720" y="3573016"/>
              <a:ext cx="4824536"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F3A0C8F-4344-4FA5-8455-9A2AF43235F8}"/>
                </a:ext>
              </a:extLst>
            </p:cNvPr>
            <p:cNvCxnSpPr/>
            <p:nvPr/>
          </p:nvCxnSpPr>
          <p:spPr>
            <a:xfrm rot="16200000" flipH="1">
              <a:off x="719572" y="3609019"/>
              <a:ext cx="4464497"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4CD8865-9298-435A-BC80-3DAF324FF266}"/>
                </a:ext>
              </a:extLst>
            </p:cNvPr>
            <p:cNvCxnSpPr>
              <a:stCxn id="28" idx="3"/>
            </p:cNvCxnSpPr>
            <p:nvPr/>
          </p:nvCxnSpPr>
          <p:spPr>
            <a:xfrm rot="5400000">
              <a:off x="3991569" y="2988965"/>
              <a:ext cx="2244603" cy="3820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F481CDC-90E3-4FEF-BFE9-46120359AF87}"/>
                </a:ext>
              </a:extLst>
            </p:cNvPr>
            <p:cNvCxnSpPr>
              <a:stCxn id="28" idx="1"/>
            </p:cNvCxnSpPr>
            <p:nvPr/>
          </p:nvCxnSpPr>
          <p:spPr>
            <a:xfrm rot="16200000" flipV="1">
              <a:off x="4063577" y="409032"/>
              <a:ext cx="2100587" cy="3820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91E9CC4-9CB9-4439-8DE9-1DE47A7FDD75}"/>
                </a:ext>
              </a:extLst>
            </p:cNvPr>
            <p:cNvCxnSpPr>
              <a:endCxn id="25" idx="5"/>
            </p:cNvCxnSpPr>
            <p:nvPr/>
          </p:nvCxnSpPr>
          <p:spPr>
            <a:xfrm rot="10800000">
              <a:off x="1904086" y="3848694"/>
              <a:ext cx="3748035" cy="21725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0FA45E1-B2EC-46F5-9983-45C4FF129B15}"/>
                </a:ext>
              </a:extLst>
            </p:cNvPr>
            <p:cNvCxnSpPr/>
            <p:nvPr/>
          </p:nvCxnSpPr>
          <p:spPr>
            <a:xfrm rot="5400000">
              <a:off x="3707904" y="3645024"/>
              <a:ext cx="44644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52A2A44-C42E-46B2-9DD5-F2405F97F904}"/>
                </a:ext>
              </a:extLst>
            </p:cNvPr>
            <p:cNvCxnSpPr>
              <a:endCxn id="25" idx="7"/>
            </p:cNvCxnSpPr>
            <p:nvPr/>
          </p:nvCxnSpPr>
          <p:spPr>
            <a:xfrm rot="10800000" flipV="1">
              <a:off x="1904086" y="1268759"/>
              <a:ext cx="3748035" cy="21725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ounded Rectangle 70">
              <a:extLst>
                <a:ext uri="{FF2B5EF4-FFF2-40B4-BE49-F238E27FC236}">
                  <a16:creationId xmlns:a16="http://schemas.microsoft.com/office/drawing/2014/main" id="{68BA4E35-5286-4053-A95D-520821BA564F}"/>
                </a:ext>
              </a:extLst>
            </p:cNvPr>
            <p:cNvSpPr/>
            <p:nvPr/>
          </p:nvSpPr>
          <p:spPr>
            <a:xfrm>
              <a:off x="2483768" y="3789040"/>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71">
              <a:extLst>
                <a:ext uri="{FF2B5EF4-FFF2-40B4-BE49-F238E27FC236}">
                  <a16:creationId xmlns:a16="http://schemas.microsoft.com/office/drawing/2014/main" id="{0A668706-F29B-43A7-AB81-A6AE05326CD0}"/>
                </a:ext>
              </a:extLst>
            </p:cNvPr>
            <p:cNvSpPr/>
            <p:nvPr/>
          </p:nvSpPr>
          <p:spPr>
            <a:xfrm>
              <a:off x="3059832" y="3429000"/>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72">
              <a:extLst>
                <a:ext uri="{FF2B5EF4-FFF2-40B4-BE49-F238E27FC236}">
                  <a16:creationId xmlns:a16="http://schemas.microsoft.com/office/drawing/2014/main" id="{592ECAAA-A0D8-4D9E-BC71-737496D53D64}"/>
                </a:ext>
              </a:extLst>
            </p:cNvPr>
            <p:cNvSpPr/>
            <p:nvPr/>
          </p:nvSpPr>
          <p:spPr>
            <a:xfrm>
              <a:off x="3419872" y="1484784"/>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73">
              <a:extLst>
                <a:ext uri="{FF2B5EF4-FFF2-40B4-BE49-F238E27FC236}">
                  <a16:creationId xmlns:a16="http://schemas.microsoft.com/office/drawing/2014/main" id="{8D008793-B6D9-4A3B-83E2-5B8C7561238B}"/>
                </a:ext>
              </a:extLst>
            </p:cNvPr>
            <p:cNvSpPr/>
            <p:nvPr/>
          </p:nvSpPr>
          <p:spPr>
            <a:xfrm>
              <a:off x="3563888" y="2780928"/>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74">
              <a:extLst>
                <a:ext uri="{FF2B5EF4-FFF2-40B4-BE49-F238E27FC236}">
                  <a16:creationId xmlns:a16="http://schemas.microsoft.com/office/drawing/2014/main" id="{8652457F-1A77-4952-A248-0A1E58FCB214}"/>
                </a:ext>
              </a:extLst>
            </p:cNvPr>
            <p:cNvSpPr/>
            <p:nvPr/>
          </p:nvSpPr>
          <p:spPr>
            <a:xfrm>
              <a:off x="4427984" y="5373216"/>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75">
              <a:extLst>
                <a:ext uri="{FF2B5EF4-FFF2-40B4-BE49-F238E27FC236}">
                  <a16:creationId xmlns:a16="http://schemas.microsoft.com/office/drawing/2014/main" id="{2A75753A-2829-4B6C-8073-550F658779EE}"/>
                </a:ext>
              </a:extLst>
            </p:cNvPr>
            <p:cNvSpPr/>
            <p:nvPr/>
          </p:nvSpPr>
          <p:spPr>
            <a:xfrm>
              <a:off x="3419872" y="4149080"/>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77">
              <a:extLst>
                <a:ext uri="{FF2B5EF4-FFF2-40B4-BE49-F238E27FC236}">
                  <a16:creationId xmlns:a16="http://schemas.microsoft.com/office/drawing/2014/main" id="{7E388B1F-2D1E-4278-8025-80AFA2001FC4}"/>
                </a:ext>
              </a:extLst>
            </p:cNvPr>
            <p:cNvSpPr/>
            <p:nvPr/>
          </p:nvSpPr>
          <p:spPr>
            <a:xfrm>
              <a:off x="5364088" y="3068960"/>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78">
              <a:extLst>
                <a:ext uri="{FF2B5EF4-FFF2-40B4-BE49-F238E27FC236}">
                  <a16:creationId xmlns:a16="http://schemas.microsoft.com/office/drawing/2014/main" id="{F8BBDCBC-9705-4C01-A1FF-D8C2FC9134B8}"/>
                </a:ext>
              </a:extLst>
            </p:cNvPr>
            <p:cNvSpPr/>
            <p:nvPr/>
          </p:nvSpPr>
          <p:spPr>
            <a:xfrm>
              <a:off x="4139952" y="4869160"/>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80">
              <a:extLst>
                <a:ext uri="{FF2B5EF4-FFF2-40B4-BE49-F238E27FC236}">
                  <a16:creationId xmlns:a16="http://schemas.microsoft.com/office/drawing/2014/main" id="{89CBEC3E-4425-4F60-9E52-8E431A4445F4}"/>
                </a:ext>
              </a:extLst>
            </p:cNvPr>
            <p:cNvSpPr/>
            <p:nvPr/>
          </p:nvSpPr>
          <p:spPr>
            <a:xfrm>
              <a:off x="1835696" y="2924944"/>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19">
              <a:extLst>
                <a:ext uri="{FF2B5EF4-FFF2-40B4-BE49-F238E27FC236}">
                  <a16:creationId xmlns:a16="http://schemas.microsoft.com/office/drawing/2014/main" id="{84018D7C-2EB3-404F-9F26-4A262E260CDE}"/>
                </a:ext>
              </a:extLst>
            </p:cNvPr>
            <p:cNvSpPr/>
            <p:nvPr/>
          </p:nvSpPr>
          <p:spPr>
            <a:xfrm>
              <a:off x="6084168" y="2060848"/>
              <a:ext cx="1152128" cy="432048"/>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43">
            <a:extLst>
              <a:ext uri="{FF2B5EF4-FFF2-40B4-BE49-F238E27FC236}">
                <a16:creationId xmlns:a16="http://schemas.microsoft.com/office/drawing/2014/main" id="{F6E65855-A0DE-45AC-A21D-83D3B2821076}"/>
              </a:ext>
            </a:extLst>
          </p:cNvPr>
          <p:cNvGrpSpPr/>
          <p:nvPr/>
        </p:nvGrpSpPr>
        <p:grpSpPr>
          <a:xfrm>
            <a:off x="7815943" y="4452258"/>
            <a:ext cx="1763624" cy="1727775"/>
            <a:chOff x="7239000" y="4038600"/>
            <a:chExt cx="1763624" cy="1727775"/>
          </a:xfrm>
        </p:grpSpPr>
        <p:sp>
          <p:nvSpPr>
            <p:cNvPr id="55" name="TextBox 54">
              <a:extLst>
                <a:ext uri="{FF2B5EF4-FFF2-40B4-BE49-F238E27FC236}">
                  <a16:creationId xmlns:a16="http://schemas.microsoft.com/office/drawing/2014/main" id="{5FDFBDC2-E0C7-44A9-AEFD-566C6F574EE7}"/>
                </a:ext>
              </a:extLst>
            </p:cNvPr>
            <p:cNvSpPr txBox="1"/>
            <p:nvPr/>
          </p:nvSpPr>
          <p:spPr>
            <a:xfrm>
              <a:off x="7239000" y="5181600"/>
              <a:ext cx="1763624" cy="584775"/>
            </a:xfrm>
            <a:prstGeom prst="rect">
              <a:avLst/>
            </a:prstGeom>
            <a:noFill/>
          </p:spPr>
          <p:txBody>
            <a:bodyPr wrap="none" rtlCol="0">
              <a:spAutoFit/>
            </a:bodyPr>
            <a:lstStyle/>
            <a:p>
              <a:r>
                <a:rPr lang="en-US" sz="3200"/>
                <a:t>Spaghetti</a:t>
              </a:r>
            </a:p>
          </p:txBody>
        </p:sp>
        <p:pic>
          <p:nvPicPr>
            <p:cNvPr id="56" name="Picture 2">
              <a:extLst>
                <a:ext uri="{FF2B5EF4-FFF2-40B4-BE49-F238E27FC236}">
                  <a16:creationId xmlns:a16="http://schemas.microsoft.com/office/drawing/2014/main" id="{38A963BB-2865-4A27-B00B-A8DF57F4B5D4}"/>
                </a:ext>
              </a:extLst>
            </p:cNvPr>
            <p:cNvPicPr>
              <a:picLocks noChangeAspect="1" noChangeArrowheads="1"/>
            </p:cNvPicPr>
            <p:nvPr/>
          </p:nvPicPr>
          <p:blipFill>
            <a:blip r:embed="rId2" cstate="print"/>
            <a:srcRect/>
            <a:stretch>
              <a:fillRect/>
            </a:stretch>
          </p:blipFill>
          <p:spPr bwMode="auto">
            <a:xfrm>
              <a:off x="7391400" y="4038600"/>
              <a:ext cx="1524000" cy="1143000"/>
            </a:xfrm>
            <a:prstGeom prst="rect">
              <a:avLst/>
            </a:prstGeom>
            <a:noFill/>
            <a:ln w="9525">
              <a:noFill/>
              <a:miter lim="800000"/>
              <a:headEnd/>
              <a:tailEnd/>
            </a:ln>
          </p:spPr>
        </p:pic>
      </p:grpSp>
    </p:spTree>
    <p:extLst>
      <p:ext uri="{BB962C8B-B14F-4D97-AF65-F5344CB8AC3E}">
        <p14:creationId xmlns:p14="http://schemas.microsoft.com/office/powerpoint/2010/main" val="314442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linds(horizontal)">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2.3.5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bus </a:t>
            </a:r>
            <a:r>
              <a:rPr lang="en-US" sz="3400" err="1">
                <a:latin typeface="Times New Roman" panose="02020603050405020304" pitchFamily="18" charset="0"/>
                <a:cs typeface="Times New Roman" panose="02020603050405020304" pitchFamily="18" charset="0"/>
              </a:rPr>
              <a:t>thông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điệp</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r>
              <a:rPr lang="en-US" sz="1800" err="1">
                <a:solidFill>
                  <a:srgbClr val="FF0000"/>
                </a:solidFill>
                <a:latin typeface="Times New Roman" panose="02020603050405020304" pitchFamily="18" charset="0"/>
                <a:cs typeface="Times New Roman" panose="02020603050405020304" pitchFamily="18" charset="0"/>
              </a:rPr>
              <a:t>Tích</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hợp</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ứng</a:t>
            </a:r>
            <a:r>
              <a:rPr lang="en-US" sz="1800">
                <a:solidFill>
                  <a:srgbClr val="FF0000"/>
                </a:solidFill>
                <a:latin typeface="Times New Roman" panose="02020603050405020304" pitchFamily="18" charset="0"/>
                <a:cs typeface="Times New Roman" panose="02020603050405020304" pitchFamily="18" charset="0"/>
              </a:rPr>
              <a:t> </a:t>
            </a:r>
            <a:r>
              <a:rPr lang="en-US" sz="1800" err="1">
                <a:solidFill>
                  <a:srgbClr val="FF0000"/>
                </a:solidFill>
                <a:latin typeface="Times New Roman" panose="02020603050405020304" pitchFamily="18" charset="0"/>
                <a:cs typeface="Times New Roman" panose="02020603050405020304" pitchFamily="18" charset="0"/>
              </a:rPr>
              <a:t>dụng</a:t>
            </a:r>
            <a:endParaRPr lang="en-US" sz="1800">
              <a:solidFill>
                <a:srgbClr val="FF0000"/>
              </a:solidFill>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EB3BEBAE-8342-4C24-8A45-ADDDA6DAEC4E}"/>
              </a:ext>
            </a:extLst>
          </p:cNvPr>
          <p:cNvGrpSpPr/>
          <p:nvPr/>
        </p:nvGrpSpPr>
        <p:grpSpPr>
          <a:xfrm>
            <a:off x="4070470" y="2361921"/>
            <a:ext cx="4047882" cy="3102708"/>
            <a:chOff x="1219200" y="2411046"/>
            <a:chExt cx="4047882" cy="3102708"/>
          </a:xfrm>
        </p:grpSpPr>
        <p:sp>
          <p:nvSpPr>
            <p:cNvPr id="58" name="Oval 57">
              <a:extLst>
                <a:ext uri="{FF2B5EF4-FFF2-40B4-BE49-F238E27FC236}">
                  <a16:creationId xmlns:a16="http://schemas.microsoft.com/office/drawing/2014/main" id="{405D12C1-F7DB-45E7-BD7F-F3BFAC96054D}"/>
                </a:ext>
              </a:extLst>
            </p:cNvPr>
            <p:cNvSpPr/>
            <p:nvPr/>
          </p:nvSpPr>
          <p:spPr>
            <a:xfrm>
              <a:off x="1828800" y="2438400"/>
              <a:ext cx="847482" cy="484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8CC22C2-1851-4829-BDED-3A43307F660D}"/>
                </a:ext>
              </a:extLst>
            </p:cNvPr>
            <p:cNvSpPr/>
            <p:nvPr/>
          </p:nvSpPr>
          <p:spPr>
            <a:xfrm>
              <a:off x="1219200" y="3581400"/>
              <a:ext cx="847482"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0D6032B-D906-4A84-925B-B5CA5E05B0AE}"/>
                </a:ext>
              </a:extLst>
            </p:cNvPr>
            <p:cNvSpPr/>
            <p:nvPr/>
          </p:nvSpPr>
          <p:spPr>
            <a:xfrm>
              <a:off x="3419718" y="2411046"/>
              <a:ext cx="847482" cy="484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BADB2A9-A7B0-46CB-878A-7639B9122195}"/>
                </a:ext>
              </a:extLst>
            </p:cNvPr>
            <p:cNvSpPr/>
            <p:nvPr/>
          </p:nvSpPr>
          <p:spPr>
            <a:xfrm>
              <a:off x="1828800" y="5029200"/>
              <a:ext cx="847482" cy="484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6948FCA-8ACF-4CAE-ADCA-3F80E228DACC}"/>
                </a:ext>
              </a:extLst>
            </p:cNvPr>
            <p:cNvSpPr/>
            <p:nvPr/>
          </p:nvSpPr>
          <p:spPr>
            <a:xfrm>
              <a:off x="4419600" y="3630246"/>
              <a:ext cx="847482" cy="484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4019ED9-E8D6-414F-9504-E075D94885FD}"/>
                </a:ext>
              </a:extLst>
            </p:cNvPr>
            <p:cNvSpPr/>
            <p:nvPr/>
          </p:nvSpPr>
          <p:spPr>
            <a:xfrm>
              <a:off x="3572118" y="5029200"/>
              <a:ext cx="847482" cy="484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11">
              <a:extLst>
                <a:ext uri="{FF2B5EF4-FFF2-40B4-BE49-F238E27FC236}">
                  <a16:creationId xmlns:a16="http://schemas.microsoft.com/office/drawing/2014/main" id="{54F91E6B-D06A-45F9-B908-D231D8E8181F}"/>
                </a:ext>
              </a:extLst>
            </p:cNvPr>
            <p:cNvSpPr/>
            <p:nvPr/>
          </p:nvSpPr>
          <p:spPr>
            <a:xfrm>
              <a:off x="2743200" y="3505200"/>
              <a:ext cx="1143000" cy="685800"/>
            </a:xfrm>
            <a:prstGeom prst="roundRect">
              <a:avLst/>
            </a:prstGeom>
            <a:solidFill>
              <a:srgbClr val="00B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ESB</a:t>
              </a:r>
            </a:p>
          </p:txBody>
        </p:sp>
        <p:cxnSp>
          <p:nvCxnSpPr>
            <p:cNvPr id="65" name="Straight Connector 64">
              <a:extLst>
                <a:ext uri="{FF2B5EF4-FFF2-40B4-BE49-F238E27FC236}">
                  <a16:creationId xmlns:a16="http://schemas.microsoft.com/office/drawing/2014/main" id="{6932969A-61BE-4648-B41C-EFC9DCBFE06F}"/>
                </a:ext>
              </a:extLst>
            </p:cNvPr>
            <p:cNvCxnSpPr>
              <a:stCxn id="58" idx="5"/>
            </p:cNvCxnSpPr>
            <p:nvPr/>
          </p:nvCxnSpPr>
          <p:spPr>
            <a:xfrm>
              <a:off x="2552171" y="2851993"/>
              <a:ext cx="495829" cy="6532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CC6B632-62C5-4D04-A0E9-594C252C49DE}"/>
                </a:ext>
              </a:extLst>
            </p:cNvPr>
            <p:cNvCxnSpPr>
              <a:endCxn id="63" idx="0"/>
            </p:cNvCxnSpPr>
            <p:nvPr/>
          </p:nvCxnSpPr>
          <p:spPr>
            <a:xfrm>
              <a:off x="3581400" y="4191000"/>
              <a:ext cx="414459" cy="838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549571-967F-4BAE-825B-FF9B90F30269}"/>
                </a:ext>
              </a:extLst>
            </p:cNvPr>
            <p:cNvCxnSpPr>
              <a:endCxn id="61" idx="0"/>
            </p:cNvCxnSpPr>
            <p:nvPr/>
          </p:nvCxnSpPr>
          <p:spPr>
            <a:xfrm flipH="1">
              <a:off x="2252541" y="4191000"/>
              <a:ext cx="719260" cy="838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EF9A47C-44FA-4B20-A1E2-3C44BD35D551}"/>
                </a:ext>
              </a:extLst>
            </p:cNvPr>
            <p:cNvCxnSpPr>
              <a:stCxn id="59" idx="6"/>
              <a:endCxn id="64" idx="1"/>
            </p:cNvCxnSpPr>
            <p:nvPr/>
          </p:nvCxnSpPr>
          <p:spPr>
            <a:xfrm>
              <a:off x="2066682" y="3848100"/>
              <a:ext cx="6765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AA3543E-F3C9-4FFA-ABDA-978FC19DEAC8}"/>
                </a:ext>
              </a:extLst>
            </p:cNvPr>
            <p:cNvCxnSpPr>
              <a:stCxn id="64" idx="3"/>
              <a:endCxn id="62" idx="2"/>
            </p:cNvCxnSpPr>
            <p:nvPr/>
          </p:nvCxnSpPr>
          <p:spPr>
            <a:xfrm>
              <a:off x="3886200" y="3848100"/>
              <a:ext cx="533400" cy="244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9D83F2F-7C25-4B64-89C1-4E59AC14A4B3}"/>
                </a:ext>
              </a:extLst>
            </p:cNvPr>
            <p:cNvCxnSpPr>
              <a:stCxn id="60" idx="4"/>
            </p:cNvCxnSpPr>
            <p:nvPr/>
          </p:nvCxnSpPr>
          <p:spPr>
            <a:xfrm flipH="1">
              <a:off x="3505200" y="2895600"/>
              <a:ext cx="338259"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62493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2.3.5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bus </a:t>
            </a:r>
            <a:r>
              <a:rPr lang="en-US" sz="3400" err="1">
                <a:latin typeface="Times New Roman" panose="02020603050405020304" pitchFamily="18" charset="0"/>
                <a:cs typeface="Times New Roman" panose="02020603050405020304" pitchFamily="18" charset="0"/>
              </a:rPr>
              <a:t>thông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điệp</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r>
              <a:rPr lang="en-US" err="1">
                <a:latin typeface="Times New Roman" panose="02020603050405020304" pitchFamily="18" charset="0"/>
                <a:cs typeface="Times New Roman" panose="02020603050405020304" pitchFamily="18" charset="0"/>
              </a:rPr>
              <a:t>Ưu</a:t>
            </a:r>
            <a:r>
              <a:rPr lang="en-US">
                <a:latin typeface="Times New Roman" panose="02020603050405020304" pitchFamily="18" charset="0"/>
                <a:cs typeface="Times New Roman" panose="02020603050405020304" pitchFamily="18" charset="0"/>
              </a:rPr>
              <a:t> điểm</a:t>
            </a:r>
          </a:p>
          <a:p>
            <a:pPr lvl="1"/>
            <a:r>
              <a:rPr lang="en-US" err="1">
                <a:latin typeface="Times New Roman" panose="02020603050405020304" pitchFamily="18" charset="0"/>
                <a:cs typeface="Times New Roman" panose="02020603050405020304" pitchFamily="18" charset="0"/>
              </a:rPr>
              <a:t>Khả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mở</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thêm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hoặc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bớt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bus </a:t>
            </a:r>
            <a:r>
              <a:rPr lang="en-US" err="1">
                <a:latin typeface="Times New Roman" panose="02020603050405020304" pitchFamily="18" charset="0"/>
                <a:cs typeface="Times New Roman" panose="02020603050405020304" pitchFamily="18" charset="0"/>
              </a:rPr>
              <a:t>mà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gây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hưởng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giảm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mỗi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chỉ</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tiếp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bus </a:t>
            </a:r>
            <a:r>
              <a:rPr lang="en-US" err="1">
                <a:latin typeface="Times New Roman" panose="02020603050405020304" pitchFamily="18" charset="0"/>
                <a:cs typeface="Times New Roman" panose="02020603050405020304" pitchFamily="18" charset="0"/>
              </a:rPr>
              <a:t>mà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thôi</a:t>
            </a:r>
            <a:endParaRPr lang="en-US">
              <a:latin typeface="Times New Roman" panose="02020603050405020304" pitchFamily="18" charset="0"/>
              <a:cs typeface="Times New Roman" panose="02020603050405020304" pitchFamily="18" charset="0"/>
            </a:endParaRPr>
          </a:p>
          <a:p>
            <a:pPr lvl="1"/>
            <a:r>
              <a:rPr lang="en-US">
                <a:latin typeface="Times New Roman" panose="02020603050405020304" pitchFamily="18" charset="0"/>
                <a:cs typeface="Times New Roman" panose="02020603050405020304" pitchFamily="18" charset="0"/>
              </a:rPr>
              <a:t>Linh </a:t>
            </a:r>
            <a:r>
              <a:rPr lang="en-US" err="1">
                <a:latin typeface="Times New Roman" panose="02020603050405020304" pitchFamily="18" charset="0"/>
                <a:cs typeface="Times New Roman" panose="02020603050405020304" pitchFamily="18" charset="0"/>
              </a:rPr>
              <a:t>hoạt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Việc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gộp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việc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hoặc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truyền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giữa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thay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đổi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dễ</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dàng</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lỏng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miễn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tiếp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phù</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hợp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báo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tin </a:t>
            </a:r>
            <a:r>
              <a:rPr lang="en-US" err="1">
                <a:latin typeface="Times New Roman" panose="02020603050405020304" pitchFamily="18" charset="0"/>
                <a:cs typeface="Times New Roman" panose="02020603050405020304" pitchFamily="18" charset="0"/>
              </a:rPr>
              <a:t>liên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giữa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bus</a:t>
            </a:r>
          </a:p>
          <a:p>
            <a:pPr lvl="1"/>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việc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bus </a:t>
            </a:r>
            <a:r>
              <a:rPr lang="en-US" err="1">
                <a:latin typeface="Times New Roman" panose="02020603050405020304" pitchFamily="18" charset="0"/>
                <a:cs typeface="Times New Roman" panose="02020603050405020304" pitchFamily="18" charset="0"/>
              </a:rPr>
              <a:t>làm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giảm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sở</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tầng</a:t>
            </a:r>
            <a:r>
              <a:rPr lang="en-US">
                <a:latin typeface="Times New Roman" panose="02020603050405020304" pitchFamily="18" charset="0"/>
                <a:cs typeface="Times New Roman" panose="02020603050405020304" pitchFamily="18" charset="0"/>
              </a:rPr>
              <a:t>.</a:t>
            </a: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8435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2.3.6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hướng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đối</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tượng</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tục</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lỏng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lẻo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qua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endParaRPr lang="en-US" dirty="0">
              <a:latin typeface="Times New Roman" panose="02020603050405020304" pitchFamily="18" charset="0"/>
              <a:cs typeface="Times New Roman" panose="02020603050405020304" pitchFamily="18" charset="0"/>
            </a:endParaRPr>
          </a:p>
          <a:p>
            <a:pPr lvl="1">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3409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2.3.6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hướng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đối</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tượng</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nguyên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tắc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cảu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kiểu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trúc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hướng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Trừu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endParaRPr lang="en-US">
              <a:latin typeface="Times New Roman" panose="02020603050405020304" pitchFamily="18" charset="0"/>
              <a:cs typeface="Times New Roman" panose="02020603050405020304" pitchFamily="18" charset="0"/>
            </a:endParaRPr>
          </a:p>
          <a:p>
            <a:pPr lvl="1"/>
            <a:r>
              <a:rPr lang="en-US">
                <a:latin typeface="Times New Roman" panose="02020603050405020304" pitchFamily="18" charset="0"/>
                <a:cs typeface="Times New Roman" panose="02020603050405020304" pitchFamily="18" charset="0"/>
              </a:rPr>
              <a:t>Thành </a:t>
            </a:r>
            <a:r>
              <a:rPr lang="en-US" err="1">
                <a:latin typeface="Times New Roman" panose="02020603050405020304" pitchFamily="18" charset="0"/>
                <a:cs typeface="Times New Roman" panose="02020603050405020304" pitchFamily="18" charset="0"/>
              </a:rPr>
              <a:t>phần</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thừa</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Đóng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gói</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Đa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Tách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biệt</a:t>
            </a:r>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8481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2.3.6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hướng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đối</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tượng</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r>
              <a:rPr lang="en-US" err="1">
                <a:latin typeface="Times New Roman" panose="02020603050405020304" pitchFamily="18" charset="0"/>
                <a:cs typeface="Times New Roman" panose="02020603050405020304" pitchFamily="18" charset="0"/>
              </a:rPr>
              <a:t>Ưu</a:t>
            </a:r>
            <a:r>
              <a:rPr lang="en-US">
                <a:latin typeface="Times New Roman" panose="02020603050405020304" pitchFamily="18" charset="0"/>
                <a:cs typeface="Times New Roman" panose="02020603050405020304" pitchFamily="18" charset="0"/>
              </a:rPr>
              <a:t> điểm:</a:t>
            </a:r>
          </a:p>
          <a:p>
            <a:pPr lvl="1"/>
            <a:r>
              <a:rPr lang="en-US" err="1">
                <a:latin typeface="Times New Roman" panose="02020603050405020304" pitchFamily="18" charset="0"/>
                <a:cs typeface="Times New Roman" panose="02020603050405020304" pitchFamily="18" charset="0"/>
              </a:rPr>
              <a:t>Dễ</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hiểu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gắn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Tái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qua </a:t>
            </a:r>
            <a:r>
              <a:rPr lang="en-US" err="1">
                <a:latin typeface="Times New Roman" panose="02020603050405020304" pitchFamily="18" charset="0"/>
                <a:cs typeface="Times New Roman" panose="02020603050405020304" pitchFamily="18" charset="0"/>
              </a:rPr>
              <a:t>đa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trừu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Dễ</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kiểm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cấp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qua </a:t>
            </a:r>
            <a:r>
              <a:rPr lang="en-US" err="1">
                <a:latin typeface="Times New Roman" panose="02020603050405020304" pitchFamily="18" charset="0"/>
                <a:cs typeface="Times New Roman" panose="02020603050405020304" pitchFamily="18" charset="0"/>
              </a:rPr>
              <a:t>đóng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gói</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Dễ</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mở</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đóng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gói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trừu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đảm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việc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mở</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ah </a:t>
            </a:r>
            <a:r>
              <a:rPr lang="en-US" err="1">
                <a:latin typeface="Times New Roman" panose="02020603050405020304" pitchFamily="18" charset="0"/>
                <a:cs typeface="Times New Roman" panose="02020603050405020304" pitchFamily="18" charset="0"/>
              </a:rPr>
              <a:t>đến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nhau</a:t>
            </a:r>
            <a:r>
              <a:rPr lang="en-US">
                <a:latin typeface="Times New Roman" panose="02020603050405020304" pitchFamily="18" charset="0"/>
                <a:cs typeface="Times New Roman" panose="02020603050405020304" pitchFamily="18" charset="0"/>
              </a:rPr>
              <a:t>.</a:t>
            </a: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4428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2.3.6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hướng</a:t>
            </a:r>
            <a:r>
              <a:rPr lang="en-US" sz="3400">
                <a:latin typeface="Times New Roman" panose="02020603050405020304" pitchFamily="18" charset="0"/>
                <a:cs typeface="Times New Roman" panose="02020603050405020304" pitchFamily="18" charset="0"/>
              </a:rPr>
              <a:t> DỊCH </a:t>
            </a:r>
            <a:r>
              <a:rPr lang="en-US" sz="3400" err="1">
                <a:latin typeface="Times New Roman" panose="02020603050405020304" pitchFamily="18" charset="0"/>
                <a:cs typeface="Times New Roman" panose="02020603050405020304" pitchFamily="18" charset="0"/>
              </a:rPr>
              <a:t>vụ</a:t>
            </a:r>
            <a:r>
              <a:rPr lang="en-US" sz="3400">
                <a:latin typeface="Times New Roman" panose="02020603050405020304" pitchFamily="18" charset="0"/>
                <a:cs typeface="Times New Roman" panose="02020603050405020304" pitchFamily="18" charset="0"/>
              </a:rPr>
              <a:t> (SOA)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r>
              <a:rPr lang="en-US" dirty="0">
                <a:latin typeface="Times New Roman" panose="02020603050405020304" pitchFamily="18" charset="0"/>
                <a:cs typeface="Times New Roman" panose="02020603050405020304" pitchFamily="18" charset="0"/>
              </a:rPr>
              <a:t>SOA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lỏng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lẻo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endParaRPr lang="en-US" dirty="0">
              <a:latin typeface="Times New Roman" panose="02020603050405020304" pitchFamily="18" charset="0"/>
              <a:cs typeface="Times New Roman" panose="02020603050405020304" pitchFamily="18" charset="0"/>
            </a:endParaRPr>
          </a:p>
          <a:p>
            <a:pPr lvl="1">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44718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2.3.6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hướng</a:t>
            </a:r>
            <a:r>
              <a:rPr lang="en-US" sz="3400">
                <a:latin typeface="Times New Roman" panose="02020603050405020304" pitchFamily="18" charset="0"/>
                <a:cs typeface="Times New Roman" panose="02020603050405020304" pitchFamily="18" charset="0"/>
              </a:rPr>
              <a:t> DỊCH </a:t>
            </a:r>
            <a:r>
              <a:rPr lang="en-US" sz="3400" err="1">
                <a:latin typeface="Times New Roman" panose="02020603050405020304" pitchFamily="18" charset="0"/>
                <a:cs typeface="Times New Roman" panose="02020603050405020304" pitchFamily="18" charset="0"/>
              </a:rPr>
              <a:t>vụ</a:t>
            </a:r>
            <a:r>
              <a:rPr lang="en-US" sz="3400">
                <a:latin typeface="Times New Roman" panose="02020603050405020304" pitchFamily="18" charset="0"/>
                <a:cs typeface="Times New Roman" panose="02020603050405020304" pitchFamily="18" charset="0"/>
              </a:rPr>
              <a:t> (SOA)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endParaRPr lang="en-US" sz="180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AC4BFC97-C8D7-4F66-88EC-7DFB1E152B35}"/>
              </a:ext>
            </a:extLst>
          </p:cNvPr>
          <p:cNvSpPr>
            <a:spLocks noChangeArrowheads="1"/>
          </p:cNvSpPr>
          <p:nvPr/>
        </p:nvSpPr>
        <p:spPr bwMode="auto">
          <a:xfrm>
            <a:off x="4383541" y="2404572"/>
            <a:ext cx="2376487" cy="1368425"/>
          </a:xfrm>
          <a:prstGeom prst="ellipse">
            <a:avLst/>
          </a:prstGeom>
          <a:solidFill>
            <a:schemeClr val="accent1"/>
          </a:solidFill>
          <a:ln w="9525">
            <a:solidFill>
              <a:schemeClr val="tx1"/>
            </a:solidFill>
            <a:round/>
            <a:headEnd/>
            <a:tailEnd/>
          </a:ln>
          <a:effectLst/>
        </p:spPr>
        <p:txBody>
          <a:bodyPr wrap="none" anchor="ctr"/>
          <a:lstStyle/>
          <a:p>
            <a:pPr algn="ctr" rtl="0"/>
            <a:r>
              <a:rPr lang="en-AU">
                <a:solidFill>
                  <a:schemeClr val="bg1"/>
                </a:solidFill>
                <a:latin typeface="Arial" charset="0"/>
              </a:rPr>
              <a:t>Service</a:t>
            </a:r>
          </a:p>
          <a:p>
            <a:pPr algn="ctr" rtl="0"/>
            <a:r>
              <a:rPr lang="en-AU">
                <a:solidFill>
                  <a:schemeClr val="bg1"/>
                </a:solidFill>
                <a:latin typeface="Arial" charset="0"/>
              </a:rPr>
              <a:t>Registry </a:t>
            </a:r>
          </a:p>
        </p:txBody>
      </p:sp>
      <p:sp>
        <p:nvSpPr>
          <p:cNvPr id="14" name="Oval 13">
            <a:extLst>
              <a:ext uri="{FF2B5EF4-FFF2-40B4-BE49-F238E27FC236}">
                <a16:creationId xmlns:a16="http://schemas.microsoft.com/office/drawing/2014/main" id="{3ABC5999-172E-46A2-AFDB-3040EDAF40B9}"/>
              </a:ext>
            </a:extLst>
          </p:cNvPr>
          <p:cNvSpPr>
            <a:spLocks noChangeArrowheads="1"/>
          </p:cNvSpPr>
          <p:nvPr/>
        </p:nvSpPr>
        <p:spPr bwMode="auto">
          <a:xfrm>
            <a:off x="2165803" y="4563572"/>
            <a:ext cx="2087563" cy="1296988"/>
          </a:xfrm>
          <a:prstGeom prst="ellipse">
            <a:avLst/>
          </a:prstGeom>
          <a:solidFill>
            <a:schemeClr val="accent1"/>
          </a:solidFill>
          <a:ln w="9525">
            <a:solidFill>
              <a:schemeClr val="tx1"/>
            </a:solidFill>
            <a:round/>
            <a:headEnd/>
            <a:tailEnd/>
          </a:ln>
          <a:effectLst/>
        </p:spPr>
        <p:txBody>
          <a:bodyPr wrap="none" anchor="ctr"/>
          <a:lstStyle/>
          <a:p>
            <a:pPr algn="ctr" rtl="0"/>
            <a:r>
              <a:rPr lang="en-AU">
                <a:solidFill>
                  <a:schemeClr val="bg1"/>
                </a:solidFill>
                <a:latin typeface="Arial" charset="0"/>
              </a:rPr>
              <a:t>Service </a:t>
            </a:r>
          </a:p>
          <a:p>
            <a:pPr algn="ctr" rtl="0"/>
            <a:r>
              <a:rPr lang="en-AU">
                <a:solidFill>
                  <a:schemeClr val="bg1"/>
                </a:solidFill>
                <a:latin typeface="Arial" charset="0"/>
              </a:rPr>
              <a:t>Provider</a:t>
            </a:r>
          </a:p>
        </p:txBody>
      </p:sp>
      <p:sp>
        <p:nvSpPr>
          <p:cNvPr id="15" name="Oval 14">
            <a:extLst>
              <a:ext uri="{FF2B5EF4-FFF2-40B4-BE49-F238E27FC236}">
                <a16:creationId xmlns:a16="http://schemas.microsoft.com/office/drawing/2014/main" id="{C0C64D16-6589-4FB3-9979-8FA937CE3517}"/>
              </a:ext>
            </a:extLst>
          </p:cNvPr>
          <p:cNvSpPr>
            <a:spLocks noChangeArrowheads="1"/>
          </p:cNvSpPr>
          <p:nvPr/>
        </p:nvSpPr>
        <p:spPr bwMode="auto">
          <a:xfrm>
            <a:off x="6917191" y="4708035"/>
            <a:ext cx="1944687" cy="1223962"/>
          </a:xfrm>
          <a:prstGeom prst="ellipse">
            <a:avLst/>
          </a:prstGeom>
          <a:solidFill>
            <a:schemeClr val="accent1"/>
          </a:solidFill>
          <a:ln w="9525">
            <a:solidFill>
              <a:schemeClr val="tx1"/>
            </a:solidFill>
            <a:round/>
            <a:headEnd/>
            <a:tailEnd/>
          </a:ln>
          <a:effectLst/>
        </p:spPr>
        <p:txBody>
          <a:bodyPr wrap="none" anchor="ctr"/>
          <a:lstStyle/>
          <a:p>
            <a:pPr algn="ctr" rtl="0"/>
            <a:r>
              <a:rPr lang="en-AU">
                <a:solidFill>
                  <a:schemeClr val="bg1"/>
                </a:solidFill>
                <a:latin typeface="Arial" charset="0"/>
              </a:rPr>
              <a:t>Service </a:t>
            </a:r>
          </a:p>
          <a:p>
            <a:pPr algn="ctr" rtl="0"/>
            <a:r>
              <a:rPr lang="en-AU">
                <a:solidFill>
                  <a:schemeClr val="bg1"/>
                </a:solidFill>
                <a:latin typeface="Arial" charset="0"/>
              </a:rPr>
              <a:t>Client</a:t>
            </a:r>
          </a:p>
        </p:txBody>
      </p:sp>
      <p:sp>
        <p:nvSpPr>
          <p:cNvPr id="16" name="Line 7" descr="ssss">
            <a:extLst>
              <a:ext uri="{FF2B5EF4-FFF2-40B4-BE49-F238E27FC236}">
                <a16:creationId xmlns:a16="http://schemas.microsoft.com/office/drawing/2014/main" id="{41E668B4-9DE6-44EE-B103-C82A488592B5}"/>
              </a:ext>
            </a:extLst>
          </p:cNvPr>
          <p:cNvSpPr>
            <a:spLocks noChangeShapeType="1"/>
          </p:cNvSpPr>
          <p:nvPr/>
        </p:nvSpPr>
        <p:spPr bwMode="auto">
          <a:xfrm flipV="1">
            <a:off x="3532641" y="3555510"/>
            <a:ext cx="1225550" cy="1008062"/>
          </a:xfrm>
          <a:prstGeom prst="line">
            <a:avLst/>
          </a:prstGeom>
          <a:noFill/>
          <a:ln w="9525">
            <a:solidFill>
              <a:schemeClr val="tx1"/>
            </a:solidFill>
            <a:round/>
            <a:headEnd type="none" w="med" len="med"/>
            <a:tailEnd type="triangle" w="med" len="med"/>
          </a:ln>
          <a:effectLst/>
        </p:spPr>
        <p:txBody>
          <a:bodyPr/>
          <a:lstStyle/>
          <a:p>
            <a:endParaRPr lang="en-US"/>
          </a:p>
        </p:txBody>
      </p:sp>
      <p:sp>
        <p:nvSpPr>
          <p:cNvPr id="17" name="Line 8">
            <a:extLst>
              <a:ext uri="{FF2B5EF4-FFF2-40B4-BE49-F238E27FC236}">
                <a16:creationId xmlns:a16="http://schemas.microsoft.com/office/drawing/2014/main" id="{121F5DCD-B26C-4B87-BE7C-AD5ADCD78A0F}"/>
              </a:ext>
            </a:extLst>
          </p:cNvPr>
          <p:cNvSpPr>
            <a:spLocks noChangeShapeType="1"/>
          </p:cNvSpPr>
          <p:nvPr/>
        </p:nvSpPr>
        <p:spPr bwMode="auto">
          <a:xfrm>
            <a:off x="6558416" y="3484072"/>
            <a:ext cx="1079500" cy="1223963"/>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8" name="Line 9">
            <a:extLst>
              <a:ext uri="{FF2B5EF4-FFF2-40B4-BE49-F238E27FC236}">
                <a16:creationId xmlns:a16="http://schemas.microsoft.com/office/drawing/2014/main" id="{1BF4F879-CCFD-48F3-BE36-875968900137}"/>
              </a:ext>
            </a:extLst>
          </p:cNvPr>
          <p:cNvSpPr>
            <a:spLocks noChangeShapeType="1"/>
          </p:cNvSpPr>
          <p:nvPr/>
        </p:nvSpPr>
        <p:spPr bwMode="auto">
          <a:xfrm flipH="1">
            <a:off x="4253366" y="5355735"/>
            <a:ext cx="2663825"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9" name="TextBox 18">
            <a:extLst>
              <a:ext uri="{FF2B5EF4-FFF2-40B4-BE49-F238E27FC236}">
                <a16:creationId xmlns:a16="http://schemas.microsoft.com/office/drawing/2014/main" id="{31712621-0E50-40EB-AD64-7F98D1B82B47}"/>
              </a:ext>
            </a:extLst>
          </p:cNvPr>
          <p:cNvSpPr txBox="1"/>
          <p:nvPr/>
        </p:nvSpPr>
        <p:spPr>
          <a:xfrm>
            <a:off x="3331028" y="3623772"/>
            <a:ext cx="1095172" cy="369332"/>
          </a:xfrm>
          <a:prstGeom prst="rect">
            <a:avLst/>
          </a:prstGeom>
          <a:noFill/>
        </p:spPr>
        <p:txBody>
          <a:bodyPr wrap="none" rtlCol="0">
            <a:spAutoFit/>
          </a:bodyPr>
          <a:lstStyle/>
          <a:p>
            <a:r>
              <a:rPr lang="en-US"/>
              <a:t>1. publish</a:t>
            </a:r>
          </a:p>
        </p:txBody>
      </p:sp>
      <p:sp>
        <p:nvSpPr>
          <p:cNvPr id="20" name="TextBox 19">
            <a:extLst>
              <a:ext uri="{FF2B5EF4-FFF2-40B4-BE49-F238E27FC236}">
                <a16:creationId xmlns:a16="http://schemas.microsoft.com/office/drawing/2014/main" id="{1DD7D394-D385-4000-BCC9-7F42FEFFC451}"/>
              </a:ext>
            </a:extLst>
          </p:cNvPr>
          <p:cNvSpPr txBox="1"/>
          <p:nvPr/>
        </p:nvSpPr>
        <p:spPr>
          <a:xfrm>
            <a:off x="7064828" y="3547572"/>
            <a:ext cx="779381" cy="369332"/>
          </a:xfrm>
          <a:prstGeom prst="rect">
            <a:avLst/>
          </a:prstGeom>
          <a:noFill/>
        </p:spPr>
        <p:txBody>
          <a:bodyPr wrap="none" rtlCol="0">
            <a:spAutoFit/>
          </a:bodyPr>
          <a:lstStyle/>
          <a:p>
            <a:r>
              <a:rPr lang="en-US"/>
              <a:t>2. find</a:t>
            </a:r>
          </a:p>
        </p:txBody>
      </p:sp>
      <p:sp>
        <p:nvSpPr>
          <p:cNvPr id="21" name="TextBox 20">
            <a:extLst>
              <a:ext uri="{FF2B5EF4-FFF2-40B4-BE49-F238E27FC236}">
                <a16:creationId xmlns:a16="http://schemas.microsoft.com/office/drawing/2014/main" id="{D7117410-5689-4980-B34E-2C9E7332D8AA}"/>
              </a:ext>
            </a:extLst>
          </p:cNvPr>
          <p:cNvSpPr txBox="1"/>
          <p:nvPr/>
        </p:nvSpPr>
        <p:spPr>
          <a:xfrm>
            <a:off x="5236028" y="4919172"/>
            <a:ext cx="830677" cy="369332"/>
          </a:xfrm>
          <a:prstGeom prst="rect">
            <a:avLst/>
          </a:prstGeom>
          <a:noFill/>
        </p:spPr>
        <p:txBody>
          <a:bodyPr wrap="none" rtlCol="0">
            <a:spAutoFit/>
          </a:bodyPr>
          <a:lstStyle/>
          <a:p>
            <a:r>
              <a:rPr lang="en-US"/>
              <a:t>3. bind</a:t>
            </a:r>
          </a:p>
        </p:txBody>
      </p:sp>
    </p:spTree>
    <p:extLst>
      <p:ext uri="{BB962C8B-B14F-4D97-AF65-F5344CB8AC3E}">
        <p14:creationId xmlns:p14="http://schemas.microsoft.com/office/powerpoint/2010/main" val="1929840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382C-89EE-4E74-BA14-8D2C1A987573}"/>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Nội</a:t>
            </a:r>
            <a:r>
              <a:rPr lang="en-US">
                <a:latin typeface="Times New Roman" panose="02020603050405020304" pitchFamily="18" charset="0"/>
                <a:cs typeface="Times New Roman" panose="02020603050405020304" pitchFamily="18" charset="0"/>
              </a:rPr>
              <a:t> dung </a:t>
            </a:r>
            <a:r>
              <a:rPr lang="en-US" err="1">
                <a:latin typeface="Times New Roman" panose="02020603050405020304" pitchFamily="18" charset="0"/>
                <a:cs typeface="Times New Roman" panose="02020603050405020304" pitchFamily="18" charset="0"/>
              </a:rPr>
              <a:t>môn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học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1C1B50-0883-4FAA-9550-12BEF736454F}"/>
              </a:ext>
            </a:extLst>
          </p:cNvPr>
          <p:cNvSpPr>
            <a:spLocks noGrp="1"/>
          </p:cNvSpPr>
          <p:nvPr>
            <p:ph idx="1"/>
          </p:nvPr>
        </p:nvSpPr>
        <p:spPr>
          <a:xfrm>
            <a:off x="1023847" y="2210299"/>
            <a:ext cx="9905999" cy="3541714"/>
          </a:xfrm>
        </p:spPr>
        <p:txBody>
          <a:bodyPr>
            <a:normAutofit/>
          </a:bodyPr>
          <a:lstStyle/>
          <a:p>
            <a:r>
              <a:rPr lang="nb-NO" sz="2200" u="sng">
                <a:latin typeface="Times New Roman" panose="02020603050405020304" pitchFamily="18" charset="0"/>
                <a:cs typeface="Times New Roman" panose="02020603050405020304" pitchFamily="18" charset="0"/>
              </a:rPr>
              <a:t>Chương 3</a:t>
            </a:r>
            <a:r>
              <a:rPr lang="nb-NO" sz="2200">
                <a:latin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a:t>
            </a:r>
          </a:p>
          <a:p>
            <a:pPr lvl="1">
              <a:lnSpc>
                <a:spcPct val="150000"/>
              </a:lnSpc>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Khái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niệm</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trúc</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Kỹ</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hình</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thiệt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phần</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phần</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hành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(Microservices / Monolit</a:t>
            </a:r>
            <a:r>
              <a:rPr lang="en-US">
                <a:latin typeface="Times New Roman" panose="02020603050405020304" pitchFamily="18" charset="0"/>
                <a:ea typeface="Times New Roman" panose="02020603050405020304" pitchFamily="18" charset="0"/>
                <a:cs typeface="Times New Roman" panose="02020603050405020304" pitchFamily="18" charset="0"/>
              </a:rPr>
              <a:t>h)</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7683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2.3.6 </a:t>
            </a:r>
            <a:r>
              <a:rPr lang="en-US" sz="3400" err="1">
                <a:latin typeface="Times New Roman" panose="02020603050405020304" pitchFamily="18" charset="0"/>
                <a:cs typeface="Times New Roman" panose="02020603050405020304" pitchFamily="18" charset="0"/>
              </a:rPr>
              <a:t>Kiểu</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hướng</a:t>
            </a:r>
            <a:r>
              <a:rPr lang="en-US" sz="3400">
                <a:latin typeface="Times New Roman" panose="02020603050405020304" pitchFamily="18" charset="0"/>
                <a:cs typeface="Times New Roman" panose="02020603050405020304" pitchFamily="18" charset="0"/>
              </a:rPr>
              <a:t> DỊCH </a:t>
            </a:r>
            <a:r>
              <a:rPr lang="en-US" sz="3400" err="1">
                <a:latin typeface="Times New Roman" panose="02020603050405020304" pitchFamily="18" charset="0"/>
                <a:cs typeface="Times New Roman" panose="02020603050405020304" pitchFamily="18" charset="0"/>
              </a:rPr>
              <a:t>vụ</a:t>
            </a:r>
            <a:r>
              <a:rPr lang="en-US" sz="3400">
                <a:latin typeface="Times New Roman" panose="02020603050405020304" pitchFamily="18" charset="0"/>
                <a:cs typeface="Times New Roman" panose="02020603050405020304" pitchFamily="18" charset="0"/>
              </a:rPr>
              <a:t> (SOA)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r>
              <a:rPr lang="en-US" err="1">
                <a:latin typeface="Times New Roman" panose="02020603050405020304" pitchFamily="18" charset="0"/>
                <a:cs typeface="Times New Roman" panose="02020603050405020304" pitchFamily="18" charset="0"/>
              </a:rPr>
              <a:t>Ưu</a:t>
            </a:r>
            <a:r>
              <a:rPr lang="en-US">
                <a:latin typeface="Times New Roman" panose="02020603050405020304" pitchFamily="18" charset="0"/>
                <a:cs typeface="Times New Roman" panose="02020603050405020304" pitchFamily="18" charset="0"/>
              </a:rPr>
              <a:t> điểm:</a:t>
            </a:r>
          </a:p>
          <a:p>
            <a:pPr lvl="1"/>
            <a:r>
              <a:rPr lang="en-US" err="1">
                <a:latin typeface="Times New Roman" panose="02020603050405020304" pitchFamily="18" charset="0"/>
                <a:cs typeface="Times New Roman" panose="02020603050405020304" pitchFamily="18" charset="0"/>
              </a:rPr>
              <a:t>Trừu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Dịch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hoàn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toàn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trị</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truy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qua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hợp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đồng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cấp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lỏng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lẻo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trừu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Khả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Dịch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phép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dịch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vị</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gọi</a:t>
            </a:r>
            <a:endParaRPr lang="en-US">
              <a:latin typeface="Times New Roman" panose="02020603050405020304" pitchFamily="18" charset="0"/>
              <a:cs typeface="Times New Roman" panose="02020603050405020304" pitchFamily="18" charset="0"/>
            </a:endParaRPr>
          </a:p>
          <a:p>
            <a:pPr lvl="1"/>
            <a:r>
              <a:rPr lang="en-US" err="1">
                <a:latin typeface="Times New Roman" panose="02020603050405020304" pitchFamily="18" charset="0"/>
                <a:cs typeface="Times New Roman" panose="02020603050405020304" pitchFamily="18" charset="0"/>
              </a:rPr>
              <a:t>Khả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dữ</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chaẩn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server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client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xây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kahi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nền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nhau</a:t>
            </a:r>
            <a:endParaRPr lang="en-US">
              <a:latin typeface="Times New Roman" panose="02020603050405020304" pitchFamily="18" charset="0"/>
              <a:cs typeface="Times New Roman" panose="02020603050405020304" pitchFamily="18" charset="0"/>
            </a:endParaRPr>
          </a:p>
          <a:p>
            <a:pPr lvl="1"/>
            <a:r>
              <a:rPr lang="en-US">
                <a:latin typeface="Times New Roman" panose="02020603050405020304" pitchFamily="18" charset="0"/>
                <a:cs typeface="Times New Roman" panose="02020603050405020304" pitchFamily="18" charset="0"/>
              </a:rPr>
              <a:t>Hợp </a:t>
            </a:r>
            <a:r>
              <a:rPr lang="en-US" err="1">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hóa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Dịch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chứ</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chép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236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Bài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tập</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3" y="2441864"/>
            <a:ext cx="9905998" cy="3797617"/>
          </a:xfrm>
        </p:spPr>
        <p:txBody>
          <a:bodyPr>
            <a:normAutofit/>
          </a:bodyPr>
          <a:lstStyle/>
          <a:p>
            <a:pPr marL="342900" indent="-342900">
              <a:lnSpc>
                <a:spcPct val="150000"/>
              </a:lnSpc>
              <a:buAutoNum type="arabicPeriod"/>
            </a:pPr>
            <a:r>
              <a:rPr lang="en-US" sz="1800" b="1" err="1">
                <a:latin typeface="Times New Roman" panose="02020603050405020304" pitchFamily="18" charset="0"/>
                <a:cs typeface="Times New Roman" panose="02020603050405020304" pitchFamily="18" charset="0"/>
              </a:rPr>
              <a:t>Hãy</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đề</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xuất</a:t>
            </a:r>
            <a:r>
              <a:rPr lang="en-US" sz="1800" b="1">
                <a:latin typeface="Times New Roman" panose="02020603050405020304" pitchFamily="18" charset="0"/>
                <a:cs typeface="Times New Roman" panose="02020603050405020304" pitchFamily="18" charset="0"/>
              </a:rPr>
              <a:t> 20 </a:t>
            </a:r>
            <a:r>
              <a:rPr lang="en-US" sz="1800" b="1" err="1">
                <a:latin typeface="Times New Roman" panose="02020603050405020304" pitchFamily="18" charset="0"/>
                <a:cs typeface="Times New Roman" panose="02020603050405020304" pitchFamily="18" charset="0"/>
              </a:rPr>
              <a:t>lớp</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trong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hệ</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quản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lý</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bán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sách</a:t>
            </a:r>
            <a:r>
              <a:rPr lang="en-US" sz="1800" b="1">
                <a:latin typeface="Times New Roman" panose="02020603050405020304" pitchFamily="18" charset="0"/>
                <a:cs typeface="Times New Roman" panose="02020603050405020304" pitchFamily="18" charset="0"/>
              </a:rPr>
              <a:t> online </a:t>
            </a:r>
            <a:r>
              <a:rPr lang="en-US" sz="1800" b="1" err="1">
                <a:latin typeface="Times New Roman" panose="02020603050405020304" pitchFamily="18" charset="0"/>
                <a:cs typeface="Times New Roman" panose="02020603050405020304" pitchFamily="18" charset="0"/>
              </a:rPr>
              <a:t>và</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phân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loại</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thành</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các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gói</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tương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ứng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Dựa</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trên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mô</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hình</a:t>
            </a:r>
            <a:r>
              <a:rPr lang="en-US" sz="1800" b="1">
                <a:latin typeface="Times New Roman" panose="02020603050405020304" pitchFamily="18" charset="0"/>
                <a:cs typeface="Times New Roman" panose="02020603050405020304" pitchFamily="18" charset="0"/>
              </a:rPr>
              <a:t> MVC </a:t>
            </a:r>
            <a:r>
              <a:rPr lang="en-US" sz="1800" b="1" err="1">
                <a:latin typeface="Times New Roman" panose="02020603050405020304" pitchFamily="18" charset="0"/>
                <a:cs typeface="Times New Roman" panose="02020603050405020304" pitchFamily="18" charset="0"/>
              </a:rPr>
              <a:t>để</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phân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hệ</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thống</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thành</a:t>
            </a:r>
            <a:r>
              <a:rPr lang="en-US" sz="1800" b="1">
                <a:latin typeface="Times New Roman" panose="02020603050405020304" pitchFamily="18" charset="0"/>
                <a:cs typeface="Times New Roman" panose="02020603050405020304" pitchFamily="18" charset="0"/>
              </a:rPr>
              <a:t> 3 </a:t>
            </a:r>
            <a:r>
              <a:rPr lang="en-US" sz="1800" b="1" err="1">
                <a:latin typeface="Times New Roman" panose="02020603050405020304" pitchFamily="18" charset="0"/>
                <a:cs typeface="Times New Roman" panose="02020603050405020304" pitchFamily="18" charset="0"/>
              </a:rPr>
              <a:t>tầng</a:t>
            </a:r>
            <a:endParaRPr lang="en-US" sz="1800" b="1">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sz="1800" b="1" err="1">
                <a:latin typeface="Times New Roman" panose="02020603050405020304" pitchFamily="18" charset="0"/>
                <a:cs typeface="Times New Roman" panose="02020603050405020304" pitchFamily="18" charset="0"/>
              </a:rPr>
              <a:t>Khảo</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sát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của</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ebay</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Trình</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bày</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kiến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trúc</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theo</a:t>
            </a:r>
            <a:r>
              <a:rPr lang="en-US" sz="1800" b="1">
                <a:latin typeface="Times New Roman" panose="02020603050405020304" pitchFamily="18" charset="0"/>
                <a:cs typeface="Times New Roman" panose="02020603050405020304" pitchFamily="18" charset="0"/>
              </a:rPr>
              <a:t> ý </a:t>
            </a:r>
            <a:r>
              <a:rPr lang="en-US" sz="1800" b="1" err="1">
                <a:latin typeface="Times New Roman" panose="02020603050405020304" pitchFamily="18" charset="0"/>
                <a:cs typeface="Times New Roman" panose="02020603050405020304" pitchFamily="18" charset="0"/>
              </a:rPr>
              <a:t>của</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bạn</a:t>
            </a:r>
            <a:endParaRPr lang="en-US" sz="1800" b="1">
              <a:latin typeface="Times New Roman" panose="02020603050405020304" pitchFamily="18" charset="0"/>
              <a:cs typeface="Times New Roman" panose="02020603050405020304" pitchFamily="18" charset="0"/>
            </a:endParaRPr>
          </a:p>
          <a:p>
            <a:pPr marL="0" indent="0">
              <a:lnSpc>
                <a:spcPct val="150000"/>
              </a:lnSpc>
              <a:buNone/>
            </a:pPr>
            <a:r>
              <a:rPr lang="en-US" sz="1800" b="1" err="1">
                <a:latin typeface="Times New Roman" panose="02020603050405020304" pitchFamily="18" charset="0"/>
                <a:cs typeface="Times New Roman" panose="02020603050405020304" pitchFamily="18" charset="0"/>
              </a:rPr>
              <a:t>Tham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khảo</a:t>
            </a:r>
            <a:r>
              <a:rPr lang="en-US" sz="1800" b="1">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hlinkClick r:id="rId3"/>
              </a:rPr>
              <a:t>https://www.slideshare.net/tcng3716/ebay-architecture</a:t>
            </a:r>
            <a:endParaRPr lang="en-US" sz="1800" b="1">
              <a:latin typeface="Times New Roman" panose="02020603050405020304" pitchFamily="18" charset="0"/>
              <a:cs typeface="Times New Roman" panose="02020603050405020304" pitchFamily="18" charset="0"/>
            </a:endParaRPr>
          </a:p>
          <a:p>
            <a:pPr marL="0" indent="0">
              <a:lnSpc>
                <a:spcPct val="150000"/>
              </a:lnSpc>
              <a:buNone/>
            </a:pPr>
            <a:r>
              <a:rPr lang="en-US" sz="1800" b="1">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hlinkClick r:id="rId4"/>
              </a:rPr>
              <a:t>http://www.softwaresecretweapons.com/jspwiki/resources/presentations/Sun_eBay6-2_forWeb.pdf</a:t>
            </a:r>
            <a:endParaRPr lang="en-US" sz="1800" b="1">
              <a:latin typeface="Times New Roman" panose="02020603050405020304" pitchFamily="18" charset="0"/>
              <a:cs typeface="Times New Roman" panose="02020603050405020304" pitchFamily="18" charset="0"/>
            </a:endParaRPr>
          </a:p>
          <a:p>
            <a:pPr marL="0" indent="0">
              <a:lnSpc>
                <a:spcPct val="150000"/>
              </a:lnSpc>
              <a:buNone/>
            </a:pPr>
            <a:r>
              <a:rPr lang="en-US" sz="1800" b="1">
                <a:latin typeface="Times New Roman" panose="02020603050405020304" pitchFamily="18" charset="0"/>
                <a:cs typeface="Times New Roman" panose="02020603050405020304" pitchFamily="18" charset="0"/>
              </a:rPr>
              <a:t>3. </a:t>
            </a:r>
            <a:r>
              <a:rPr lang="en-US" sz="1800" b="1" err="1">
                <a:latin typeface="Times New Roman" panose="02020603050405020304" pitchFamily="18" charset="0"/>
                <a:cs typeface="Times New Roman" panose="02020603050405020304" pitchFamily="18" charset="0"/>
              </a:rPr>
              <a:t>Khảo</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sát</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vấn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đề</a:t>
            </a:r>
            <a:r>
              <a:rPr lang="en-US" sz="1800" b="1">
                <a:latin typeface="Times New Roman" panose="02020603050405020304" pitchFamily="18" charset="0"/>
                <a:cs typeface="Times New Roman" panose="02020603050405020304" pitchFamily="18" charset="0"/>
              </a:rPr>
              <a:t> an </a:t>
            </a:r>
            <a:r>
              <a:rPr lang="en-US" sz="1800" b="1" err="1">
                <a:latin typeface="Times New Roman" panose="02020603050405020304" pitchFamily="18" charset="0"/>
                <a:cs typeface="Times New Roman" panose="02020603050405020304" pitchFamily="18" charset="0"/>
              </a:rPr>
              <a:t>toàn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thông</a:t>
            </a:r>
            <a:r>
              <a:rPr lang="en-US" sz="1800" b="1">
                <a:latin typeface="Times New Roman" panose="02020603050405020304" pitchFamily="18" charset="0"/>
                <a:cs typeface="Times New Roman" panose="02020603050405020304" pitchFamily="18" charset="0"/>
              </a:rPr>
              <a:t> tin </a:t>
            </a:r>
            <a:r>
              <a:rPr lang="en-US" sz="1800" b="1" err="1">
                <a:latin typeface="Times New Roman" panose="02020603050405020304" pitchFamily="18" charset="0"/>
                <a:cs typeface="Times New Roman" panose="02020603050405020304" pitchFamily="18" charset="0"/>
              </a:rPr>
              <a:t>trong</a:t>
            </a:r>
            <a:r>
              <a:rPr lang="en-US" sz="1800" b="1">
                <a:latin typeface="Times New Roman" panose="02020603050405020304" pitchFamily="18" charset="0"/>
                <a:cs typeface="Times New Roman" panose="02020603050405020304" pitchFamily="18" charset="0"/>
              </a:rPr>
              <a:t> amazon</a:t>
            </a:r>
          </a:p>
          <a:p>
            <a:pPr marL="0" indent="0">
              <a:lnSpc>
                <a:spcPct val="150000"/>
              </a:lnSpc>
              <a:buNone/>
            </a:pPr>
            <a:r>
              <a:rPr lang="en-US" sz="1800" b="1" err="1">
                <a:latin typeface="Times New Roman" panose="02020603050405020304" pitchFamily="18" charset="0"/>
                <a:cs typeface="Times New Roman" panose="02020603050405020304" pitchFamily="18" charset="0"/>
              </a:rPr>
              <a:t>Tham</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khảo</a:t>
            </a:r>
            <a:r>
              <a:rPr lang="en-US" sz="1800" b="1">
                <a:latin typeface="Times New Roman" panose="02020603050405020304" pitchFamily="18" charset="0"/>
                <a:cs typeface="Times New Roman" panose="02020603050405020304" pitchFamily="18" charset="0"/>
              </a:rPr>
              <a:t>: https://d1.awsstatic.com/whitepapers/AWS_Cloud_Best_Practices.pdf</a:t>
            </a:r>
          </a:p>
        </p:txBody>
      </p:sp>
    </p:spTree>
    <p:extLst>
      <p:ext uri="{BB962C8B-B14F-4D97-AF65-F5344CB8AC3E}">
        <p14:creationId xmlns:p14="http://schemas.microsoft.com/office/powerpoint/2010/main" val="28370373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01C9-378B-4D21-90FB-33091CA542BC}"/>
              </a:ext>
            </a:extLst>
          </p:cNvPr>
          <p:cNvSpPr>
            <a:spLocks noGrp="1"/>
          </p:cNvSpPr>
          <p:nvPr>
            <p:ph type="ctrTitle"/>
          </p:nvPr>
        </p:nvSpPr>
        <p:spPr>
          <a:xfrm>
            <a:off x="1876424" y="1122363"/>
            <a:ext cx="9477376" cy="2387600"/>
          </a:xfrm>
        </p:spPr>
        <p:txBody>
          <a:bodyPr>
            <a:normAutofit/>
          </a:bodyPr>
          <a:lstStyle/>
          <a:p>
            <a:pPr algn="ctr"/>
            <a:r>
              <a:rPr lang="en-US" sz="4000">
                <a:latin typeface="Times New Roman" panose="02020603050405020304" pitchFamily="18" charset="0"/>
                <a:cs typeface="Times New Roman" panose="02020603050405020304" pitchFamily="18" charset="0"/>
              </a:rPr>
              <a:t>Service-oriented Architecture (SOA)</a:t>
            </a:r>
            <a:endParaRPr lang="en-US" sz="440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9D21E203-3AD5-403E-998D-BF918FE74BF6}"/>
              </a:ext>
            </a:extLst>
          </p:cNvPr>
          <p:cNvSpPr>
            <a:spLocks noGrp="1"/>
          </p:cNvSpPr>
          <p:nvPr>
            <p:ph type="subTitle" idx="1"/>
          </p:nvPr>
        </p:nvSpPr>
        <p:spPr/>
        <p:txBody>
          <a:bodyPr/>
          <a:lstStyle/>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92014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Nội</a:t>
            </a:r>
            <a:r>
              <a:rPr lang="en-US" sz="3400">
                <a:latin typeface="Times New Roman" panose="02020603050405020304" pitchFamily="18" charset="0"/>
                <a:cs typeface="Times New Roman" panose="02020603050405020304" pitchFamily="18" charset="0"/>
              </a:rPr>
              <a:t> dung	</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r>
              <a:rPr lang="en-US">
                <a:latin typeface="Times New Roman" panose="02020603050405020304" pitchFamily="18" charset="0"/>
                <a:cs typeface="Times New Roman" panose="02020603050405020304" pitchFamily="18" charset="0"/>
              </a:rPr>
              <a:t>SOA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gì</a:t>
            </a:r>
            <a:r>
              <a:rPr lang="en-US">
                <a:latin typeface="Times New Roman" panose="02020603050405020304" pitchFamily="18" charset="0"/>
                <a:cs typeface="Times New Roman" panose="02020603050405020304" pitchFamily="18" charset="0"/>
              </a:rPr>
              <a:t>?</a:t>
            </a:r>
          </a:p>
          <a:p>
            <a:r>
              <a:rPr lang="en-US" err="1">
                <a:latin typeface="Times New Roman" panose="02020603050405020304" pitchFamily="18" charset="0"/>
                <a:cs typeface="Times New Roman" panose="02020603050405020304" pitchFamily="18" charset="0"/>
              </a:rPr>
              <a:t>Tái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dịch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vụ</a:t>
            </a:r>
            <a:endParaRPr lang="en-US">
              <a:latin typeface="Times New Roman" panose="02020603050405020304" pitchFamily="18" charset="0"/>
              <a:cs typeface="Times New Roman" panose="02020603050405020304" pitchFamily="18" charset="0"/>
            </a:endParaRPr>
          </a:p>
          <a:p>
            <a:r>
              <a:rPr lang="en-US" err="1">
                <a:latin typeface="Times New Roman" panose="02020603050405020304" pitchFamily="18" charset="0"/>
                <a:cs typeface="Times New Roman" panose="02020603050405020304" pitchFamily="18" charset="0"/>
              </a:rPr>
              <a:t>Kỹ</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dịch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vụ</a:t>
            </a:r>
            <a:endParaRPr lang="en-US">
              <a:latin typeface="Times New Roman" panose="02020603050405020304" pitchFamily="18" charset="0"/>
              <a:cs typeface="Times New Roman" panose="02020603050405020304" pitchFamily="18" charset="0"/>
            </a:endParaRPr>
          </a:p>
          <a:p>
            <a:r>
              <a:rPr lang="en-US" err="1">
                <a:latin typeface="Times New Roman" panose="02020603050405020304" pitchFamily="18" charset="0"/>
                <a:cs typeface="Times New Roman" panose="02020603050405020304" pitchFamily="18" charset="0"/>
              </a:rPr>
              <a:t>Phát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dịch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vụ</a:t>
            </a:r>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73365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SOA LÀ GÌ?	</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nghĩa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về</a:t>
            </a:r>
            <a:r>
              <a:rPr lang="en-US">
                <a:latin typeface="Times New Roman" panose="02020603050405020304" pitchFamily="18" charset="0"/>
                <a:cs typeface="Times New Roman" panose="02020603050405020304" pitchFamily="18" charset="0"/>
              </a:rPr>
              <a:t> business</a:t>
            </a:r>
          </a:p>
          <a:p>
            <a:pPr marL="457200" lvl="1" indent="0">
              <a:buNone/>
            </a:pP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hợp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công</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việc</a:t>
            </a:r>
            <a:r>
              <a:rPr lang="en-US" sz="2200" b="1">
                <a:solidFill>
                  <a:srgbClr val="FF0000"/>
                </a:solidFill>
                <a:latin typeface="Times New Roman" panose="02020603050405020304" pitchFamily="18" charset="0"/>
                <a:cs typeface="Times New Roman" panose="02020603050405020304" pitchFamily="18" charset="0"/>
              </a:rPr>
              <a:t> (business), </a:t>
            </a:r>
            <a:r>
              <a:rPr lang="en-US" sz="2200" b="1" err="1">
                <a:solidFill>
                  <a:srgbClr val="FF0000"/>
                </a:solidFill>
                <a:latin typeface="Times New Roman" panose="02020603050405020304" pitchFamily="18" charset="0"/>
                <a:cs typeface="Times New Roman" panose="02020603050405020304" pitchFamily="18" charset="0"/>
              </a:rPr>
              <a:t>quy</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trình</a:t>
            </a:r>
            <a:r>
              <a:rPr lang="en-US" sz="2200" b="1">
                <a:solidFill>
                  <a:srgbClr val="FF0000"/>
                </a:solidFill>
                <a:latin typeface="Times New Roman" panose="02020603050405020304" pitchFamily="18" charset="0"/>
                <a:cs typeface="Times New Roman" panose="02020603050405020304" pitchFamily="18" charset="0"/>
              </a:rPr>
              <a:t> (process), </a:t>
            </a:r>
            <a:r>
              <a:rPr lang="en-US" sz="2200" b="1" err="1">
                <a:solidFill>
                  <a:srgbClr val="FF0000"/>
                </a:solidFill>
                <a:latin typeface="Times New Roman" panose="02020603050405020304" pitchFamily="18" charset="0"/>
                <a:cs typeface="Times New Roman" panose="02020603050405020304" pitchFamily="18" charset="0"/>
              </a:rPr>
              <a:t>tổ</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chức</a:t>
            </a:r>
            <a:r>
              <a:rPr lang="en-US" sz="2200" b="1">
                <a:solidFill>
                  <a:srgbClr val="FF0000"/>
                </a:solidFill>
                <a:latin typeface="Times New Roman" panose="02020603050405020304" pitchFamily="18" charset="0"/>
                <a:cs typeface="Times New Roman" panose="02020603050405020304" pitchFamily="18" charset="0"/>
              </a:rPr>
              <a:t> (organizational), </a:t>
            </a:r>
            <a:r>
              <a:rPr lang="en-US" sz="2200" b="1" err="1">
                <a:solidFill>
                  <a:srgbClr val="FF0000"/>
                </a:solidFill>
                <a:latin typeface="Times New Roman" panose="02020603050405020304" pitchFamily="18" charset="0"/>
                <a:cs typeface="Times New Roman" panose="02020603050405020304" pitchFamily="18" charset="0"/>
              </a:rPr>
              <a:t>quản</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trị</a:t>
            </a:r>
            <a:r>
              <a:rPr lang="en-US" sz="2200" b="1">
                <a:solidFill>
                  <a:srgbClr val="FF0000"/>
                </a:solidFill>
                <a:latin typeface="Times New Roman" panose="02020603050405020304" pitchFamily="18" charset="0"/>
                <a:cs typeface="Times New Roman" panose="02020603050405020304" pitchFamily="18" charset="0"/>
              </a:rPr>
              <a:t> (governance) </a:t>
            </a:r>
            <a:r>
              <a:rPr lang="en-US" sz="2200" b="1" err="1">
                <a:solidFill>
                  <a:srgbClr val="FF0000"/>
                </a:solidFill>
                <a:latin typeface="Times New Roman" panose="02020603050405020304" pitchFamily="18" charset="0"/>
                <a:cs typeface="Times New Roman" panose="02020603050405020304" pitchFamily="18" charset="0"/>
              </a:rPr>
              <a:t>và</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phương</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thức</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kỹ</a:t>
            </a:r>
            <a:r>
              <a:rPr lang="en-US" sz="2200" b="1">
                <a:solidFill>
                  <a:srgbClr val="FF0000"/>
                </a:solidFill>
                <a:latin typeface="Times New Roman" panose="02020603050405020304" pitchFamily="18" charset="0"/>
                <a:cs typeface="Times New Roman" panose="02020603050405020304" pitchFamily="18" charset="0"/>
              </a:rPr>
              <a:t> </a:t>
            </a:r>
            <a:r>
              <a:rPr lang="en-US" sz="2200" b="1" err="1">
                <a:solidFill>
                  <a:srgbClr val="FF0000"/>
                </a:solidFill>
                <a:latin typeface="Times New Roman" panose="02020603050405020304" pitchFamily="18" charset="0"/>
                <a:cs typeface="Times New Roman" panose="02020603050405020304" pitchFamily="18" charset="0"/>
              </a:rPr>
              <a:t>thuật</a:t>
            </a:r>
            <a:r>
              <a:rPr lang="en-US" sz="2200" b="1">
                <a:solidFill>
                  <a:srgbClr val="FF0000"/>
                </a:solidFill>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để</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giảm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bớt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hoặc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loại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bỏ</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những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ảnh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hưởng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xấu</a:t>
            </a:r>
            <a:r>
              <a:rPr lang="en-US" sz="2200">
                <a:latin typeface="Times New Roman" panose="02020603050405020304" pitchFamily="18" charset="0"/>
                <a:cs typeface="Times New Roman" panose="02020603050405020304" pitchFamily="18" charset="0"/>
              </a:rPr>
              <a:t> hay </a:t>
            </a:r>
            <a:r>
              <a:rPr lang="en-US" sz="2200" err="1">
                <a:latin typeface="Times New Roman" panose="02020603050405020304" pitchFamily="18" charset="0"/>
                <a:cs typeface="Times New Roman" panose="02020603050405020304" pitchFamily="18" charset="0"/>
              </a:rPr>
              <a:t>nói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những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thất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trong</a:t>
            </a:r>
            <a:r>
              <a:rPr lang="en-US" sz="2200">
                <a:latin typeface="Times New Roman" panose="02020603050405020304" pitchFamily="18" charset="0"/>
                <a:cs typeface="Times New Roman" panose="02020603050405020304" pitchFamily="18" charset="0"/>
              </a:rPr>
              <a:t> IT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lường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được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những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định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lượng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giá</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trị</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doanh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của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công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nghệ</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thông</a:t>
            </a:r>
            <a:r>
              <a:rPr lang="en-US" sz="2200">
                <a:latin typeface="Times New Roman" panose="02020603050405020304" pitchFamily="18" charset="0"/>
                <a:cs typeface="Times New Roman" panose="02020603050405020304" pitchFamily="18" charset="0"/>
              </a:rPr>
              <a:t> tin </a:t>
            </a:r>
            <a:r>
              <a:rPr lang="en-US" sz="2200" err="1">
                <a:latin typeface="Times New Roman" panose="02020603050405020304" pitchFamily="18" charset="0"/>
                <a:cs typeface="Times New Roman" panose="02020603050405020304" pitchFamily="18" charset="0"/>
              </a:rPr>
              <a:t>đồng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thời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tạo</a:t>
            </a:r>
            <a:r>
              <a:rPr lang="en-US" sz="2200">
                <a:latin typeface="Times New Roman" panose="02020603050405020304" pitchFamily="18" charset="0"/>
                <a:cs typeface="Times New Roman" panose="02020603050405020304" pitchFamily="18" charset="0"/>
              </a:rPr>
              <a:t> ra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trường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doanh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linh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cạnh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tranh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cao</a:t>
            </a:r>
            <a:endParaRPr lang="en-US" sz="2200">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34636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SOA LÀ GÌ?	</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r>
              <a:rPr lang="en-US" sz="2400" err="1">
                <a:latin typeface="Times New Roman" panose="02020603050405020304" pitchFamily="18" charset="0"/>
                <a:cs typeface="Times New Roman" panose="02020603050405020304" pitchFamily="18" charset="0"/>
              </a:rPr>
              <a:t>Định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nghĩa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về</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kỹ</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thuật</a:t>
            </a:r>
            <a:endParaRPr lang="en-US" sz="2400">
              <a:latin typeface="Times New Roman" panose="02020603050405020304" pitchFamily="18" charset="0"/>
              <a:cs typeface="Times New Roman" panose="02020603050405020304" pitchFamily="18" charset="0"/>
            </a:endParaRPr>
          </a:p>
          <a:p>
            <a:pPr lvl="2"/>
            <a:r>
              <a:rPr lang="en-US" sz="2400" b="1" err="1">
                <a:solidFill>
                  <a:srgbClr val="FF0000"/>
                </a:solidFill>
                <a:latin typeface="Times New Roman" panose="02020603050405020304" pitchFamily="18" charset="0"/>
                <a:cs typeface="Times New Roman" panose="02020603050405020304" pitchFamily="18" charset="0"/>
              </a:rPr>
              <a:t>Một</a:t>
            </a:r>
            <a:r>
              <a:rPr lang="en-US" sz="2400" b="1">
                <a:solidFill>
                  <a:srgbClr val="FF0000"/>
                </a:solidFill>
                <a:latin typeface="Times New Roman" panose="02020603050405020304" pitchFamily="18" charset="0"/>
                <a:cs typeface="Times New Roman" panose="02020603050405020304" pitchFamily="18" charset="0"/>
              </a:rPr>
              <a:t> </a:t>
            </a:r>
            <a:r>
              <a:rPr lang="en-US" sz="2400" b="1" err="1">
                <a:solidFill>
                  <a:srgbClr val="FF0000"/>
                </a:solidFill>
                <a:latin typeface="Times New Roman" panose="02020603050405020304" pitchFamily="18" charset="0"/>
                <a:cs typeface="Times New Roman" panose="02020603050405020304" pitchFamily="18" charset="0"/>
              </a:rPr>
              <a:t>kiến</a:t>
            </a:r>
            <a:r>
              <a:rPr lang="en-US" sz="2400" b="1">
                <a:solidFill>
                  <a:srgbClr val="FF0000"/>
                </a:solidFill>
                <a:latin typeface="Times New Roman" panose="02020603050405020304" pitchFamily="18" charset="0"/>
                <a:cs typeface="Times New Roman" panose="02020603050405020304" pitchFamily="18" charset="0"/>
              </a:rPr>
              <a:t> </a:t>
            </a:r>
            <a:r>
              <a:rPr lang="en-US" sz="2400" b="1" err="1">
                <a:solidFill>
                  <a:srgbClr val="FF0000"/>
                </a:solidFill>
                <a:latin typeface="Times New Roman" panose="02020603050405020304" pitchFamily="18" charset="0"/>
                <a:cs typeface="Times New Roman" panose="02020603050405020304" pitchFamily="18" charset="0"/>
              </a:rPr>
              <a:t>trúc</a:t>
            </a:r>
            <a:r>
              <a:rPr lang="en-US" sz="2400" b="1">
                <a:solidFill>
                  <a:srgbClr val="FF0000"/>
                </a:solidFill>
                <a:latin typeface="Times New Roman" panose="02020603050405020304" pitchFamily="18" charset="0"/>
                <a:cs typeface="Times New Roman" panose="02020603050405020304" pitchFamily="18" charset="0"/>
              </a:rPr>
              <a:t> </a:t>
            </a:r>
            <a:r>
              <a:rPr lang="en-US" sz="2400" b="1" err="1">
                <a:solidFill>
                  <a:srgbClr val="FF0000"/>
                </a:solidFill>
                <a:latin typeface="Times New Roman" panose="02020603050405020304" pitchFamily="18" charset="0"/>
                <a:cs typeface="Times New Roman" panose="02020603050405020304" pitchFamily="18" charset="0"/>
              </a:rPr>
              <a:t>toàn</a:t>
            </a:r>
            <a:r>
              <a:rPr lang="en-US" sz="2400" b="1">
                <a:solidFill>
                  <a:srgbClr val="FF0000"/>
                </a:solidFill>
                <a:latin typeface="Times New Roman" panose="02020603050405020304" pitchFamily="18" charset="0"/>
                <a:cs typeface="Times New Roman" panose="02020603050405020304" pitchFamily="18" charset="0"/>
              </a:rPr>
              <a:t> </a:t>
            </a:r>
            <a:r>
              <a:rPr lang="en-US" sz="2400" b="1" err="1">
                <a:solidFill>
                  <a:srgbClr val="FF0000"/>
                </a:solidFill>
                <a:latin typeface="Times New Roman" panose="02020603050405020304" pitchFamily="18" charset="0"/>
                <a:cs typeface="Times New Roman" panose="02020603050405020304" pitchFamily="18" charset="0"/>
              </a:rPr>
              <a:t>doanh</a:t>
            </a:r>
            <a:r>
              <a:rPr lang="en-US" sz="2400" b="1">
                <a:solidFill>
                  <a:srgbClr val="FF0000"/>
                </a:solidFill>
                <a:latin typeface="Times New Roman" panose="02020603050405020304" pitchFamily="18" charset="0"/>
                <a:cs typeface="Times New Roman" panose="02020603050405020304" pitchFamily="18" charset="0"/>
              </a:rPr>
              <a:t> </a:t>
            </a:r>
            <a:r>
              <a:rPr lang="en-US" sz="2400" b="1" err="1">
                <a:solidFill>
                  <a:srgbClr val="FF0000"/>
                </a:solidFill>
                <a:latin typeface="Times New Roman" panose="02020603050405020304" pitchFamily="18" charset="0"/>
                <a:cs typeface="Times New Roman" panose="02020603050405020304" pitchFamily="18" charset="0"/>
              </a:rPr>
              <a:t>nghiệp</a:t>
            </a:r>
            <a:r>
              <a:rPr lang="en-US" sz="2400" b="1">
                <a:solidFill>
                  <a:srgbClr val="FF0000"/>
                </a:solidFill>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thúc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đẩy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sự</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lỏng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lẻo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tái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tương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giữa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thống</a:t>
            </a:r>
            <a:endParaRPr lang="en-US" sz="2400">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0442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SOA LÀ GÌ?	</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r>
              <a:rPr lang="en-US" sz="2400" err="1">
                <a:latin typeface="Times New Roman" panose="02020603050405020304" pitchFamily="18" charset="0"/>
                <a:cs typeface="Times New Roman" panose="02020603050405020304" pitchFamily="18" charset="0"/>
              </a:rPr>
              <a:t>Định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nghĩa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về</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kỹ</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thuật</a:t>
            </a:r>
            <a:endParaRPr lang="en-US" sz="2400">
              <a:latin typeface="Times New Roman" panose="02020603050405020304" pitchFamily="18" charset="0"/>
              <a:cs typeface="Times New Roman" panose="02020603050405020304" pitchFamily="18" charset="0"/>
            </a:endParaRPr>
          </a:p>
          <a:p>
            <a:pPr lvl="2"/>
            <a:r>
              <a:rPr lang="en-US" sz="2400">
                <a:latin typeface="Times New Roman" panose="02020603050405020304" pitchFamily="18" charset="0"/>
                <a:cs typeface="Times New Roman" panose="02020603050405020304" pitchFamily="18" charset="0"/>
              </a:rPr>
              <a:t>SOA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từ</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đồng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nghĩa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với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giải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pháp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dịch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vụ</a:t>
            </a:r>
            <a:r>
              <a:rPr lang="en-US" sz="2400">
                <a:latin typeface="Times New Roman" panose="02020603050405020304" pitchFamily="18" charset="0"/>
                <a:cs typeface="Times New Roman" panose="02020603050405020304" pitchFamily="18" charset="0"/>
              </a:rPr>
              <a:t> web </a:t>
            </a:r>
            <a:r>
              <a:rPr lang="en-US" sz="2400" err="1">
                <a:latin typeface="Times New Roman" panose="02020603050405020304" pitchFamily="18" charset="0"/>
                <a:cs typeface="Times New Roman" panose="02020603050405020304" pitchFamily="18" charset="0"/>
              </a:rPr>
              <a:t>như</a:t>
            </a:r>
            <a:r>
              <a:rPr lang="en-US" sz="2400">
                <a:latin typeface="Times New Roman" panose="02020603050405020304" pitchFamily="18" charset="0"/>
                <a:cs typeface="Times New Roman" panose="02020603050405020304" pitchFamily="18" charset="0"/>
              </a:rPr>
              <a:t> SOAP, WSDL, UDDI. </a:t>
            </a:r>
          </a:p>
          <a:p>
            <a:pPr lvl="2"/>
            <a:r>
              <a:rPr lang="en-US" sz="2400">
                <a:latin typeface="Times New Roman" panose="02020603050405020304" pitchFamily="18" charset="0"/>
                <a:cs typeface="Times New Roman" panose="02020603050405020304" pitchFamily="18" charset="0"/>
              </a:rPr>
              <a:t>Do </a:t>
            </a:r>
            <a:r>
              <a:rPr lang="en-US" sz="2400" err="1">
                <a:latin typeface="Times New Roman" panose="02020603050405020304" pitchFamily="18" charset="0"/>
                <a:cs typeface="Times New Roman" panose="02020603050405020304" pitchFamily="18" charset="0"/>
              </a:rPr>
              <a:t>vậy</a:t>
            </a:r>
            <a:r>
              <a:rPr lang="en-US" sz="2400">
                <a:latin typeface="Times New Roman" panose="02020603050405020304" pitchFamily="18" charset="0"/>
                <a:cs typeface="Times New Roman" panose="02020603050405020304" pitchFamily="18" charset="0"/>
              </a:rPr>
              <a:t>, ở </a:t>
            </a:r>
            <a:r>
              <a:rPr lang="en-US" sz="2400" err="1">
                <a:latin typeface="Times New Roman" panose="02020603050405020304" pitchFamily="18" charset="0"/>
                <a:cs typeface="Times New Roman" panose="02020603050405020304" pitchFamily="18" charset="0"/>
              </a:rPr>
              <a:t>đây</a:t>
            </a:r>
            <a:r>
              <a:rPr lang="en-US" sz="2400">
                <a:latin typeface="Times New Roman" panose="02020603050405020304" pitchFamily="18" charset="0"/>
                <a:cs typeface="Times New Roman" panose="02020603050405020304" pitchFamily="18" charset="0"/>
              </a:rPr>
              <a:t> SOA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định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nghĩa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 </a:t>
            </a:r>
            <a:r>
              <a:rPr lang="en-US" sz="2400" err="1">
                <a:latin typeface="Times New Roman" panose="02020603050405020304" pitchFamily="18" charset="0"/>
                <a:cs typeface="Times New Roman" panose="02020603050405020304" pitchFamily="18" charset="0"/>
              </a:rPr>
              <a:t>Bất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sản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phẩm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dự</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nào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phù</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hợp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với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dịch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vụ</a:t>
            </a:r>
            <a:r>
              <a:rPr lang="en-US" sz="2400">
                <a:latin typeface="Times New Roman" panose="02020603050405020304" pitchFamily="18" charset="0"/>
                <a:cs typeface="Times New Roman" panose="02020603050405020304" pitchFamily="18" charset="0"/>
              </a:rPr>
              <a:t> web W3C (WSA)</a:t>
            </a:r>
          </a:p>
          <a:p>
            <a:pPr lvl="2"/>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1213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855266" y="618518"/>
            <a:ext cx="2851417" cy="1478570"/>
          </a:xfrm>
        </p:spPr>
        <p:txBody>
          <a:bodyPr>
            <a:normAutofit/>
          </a:bodyPr>
          <a:lstStyle/>
          <a:p>
            <a:r>
              <a:rPr lang="en-US" sz="3200">
                <a:solidFill>
                  <a:srgbClr val="FFFFFF"/>
                </a:solidFill>
                <a:latin typeface="Times New Roman" panose="02020603050405020304" pitchFamily="18" charset="0"/>
                <a:cs typeface="Times New Roman" panose="02020603050405020304" pitchFamily="18" charset="0"/>
              </a:rPr>
              <a:t>Các quan điểm khác nhau	</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844620" y="2249487"/>
            <a:ext cx="2862444" cy="3957302"/>
          </a:xfrm>
        </p:spPr>
        <p:txBody>
          <a:bodyPr>
            <a:normAutofit/>
          </a:bodyPr>
          <a:lstStyle/>
          <a:p>
            <a:pPr lvl="2"/>
            <a:endParaRPr lang="en-US" sz="1400">
              <a:solidFill>
                <a:srgbClr val="FFFFFF"/>
              </a:solidFill>
              <a:latin typeface="Times New Roman" panose="02020603050405020304" pitchFamily="18" charset="0"/>
              <a:cs typeface="Times New Roman" panose="02020603050405020304" pitchFamily="18" charset="0"/>
            </a:endParaRPr>
          </a:p>
          <a:p>
            <a:pPr lvl="1"/>
            <a:endParaRPr lang="en-US" sz="1400">
              <a:solidFill>
                <a:srgbClr val="FFFFFF"/>
              </a:solidFill>
              <a:latin typeface="Times New Roman" panose="02020603050405020304" pitchFamily="18" charset="0"/>
              <a:cs typeface="Times New Roman" panose="02020603050405020304" pitchFamily="18" charset="0"/>
            </a:endParaRPr>
          </a:p>
        </p:txBody>
      </p:sp>
      <p:pic>
        <p:nvPicPr>
          <p:cNvPr id="4" name="Picture 2" descr="Diagram&#10;&#10;Description automatically generated">
            <a:extLst>
              <a:ext uri="{FF2B5EF4-FFF2-40B4-BE49-F238E27FC236}">
                <a16:creationId xmlns:a16="http://schemas.microsoft.com/office/drawing/2014/main" id="{0FF01E3D-CB6A-457F-A7ED-4720251A8ADB}"/>
              </a:ext>
            </a:extLst>
          </p:cNvPr>
          <p:cNvPicPr>
            <a:picLocks noChangeAspect="1" noChangeArrowheads="1"/>
          </p:cNvPicPr>
          <p:nvPr/>
        </p:nvPicPr>
        <p:blipFill>
          <a:blip r:embed="rId3" cstate="print"/>
          <a:stretch>
            <a:fillRect/>
          </a:stretch>
        </p:blipFill>
        <p:spPr bwMode="auto">
          <a:xfrm>
            <a:off x="4711778" y="911561"/>
            <a:ext cx="6844045" cy="5030373"/>
          </a:xfrm>
          <a:prstGeom prst="rect">
            <a:avLst/>
          </a:prstGeom>
          <a:noFill/>
        </p:spPr>
      </p:pic>
    </p:spTree>
    <p:extLst>
      <p:ext uri="{BB962C8B-B14F-4D97-AF65-F5344CB8AC3E}">
        <p14:creationId xmlns:p14="http://schemas.microsoft.com/office/powerpoint/2010/main" val="3143287444"/>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Cơ</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hội</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endParaRPr lang="en-US" sz="2400">
              <a:latin typeface="Times New Roman" panose="02020603050405020304" pitchFamily="18" charset="0"/>
              <a:cs typeface="Times New Roman" panose="02020603050405020304" pitchFamily="18" charset="0"/>
            </a:endParaRPr>
          </a:p>
          <a:p>
            <a:pPr lvl="1"/>
            <a:r>
              <a:rPr lang="en-US" sz="2400" err="1">
                <a:latin typeface="Times New Roman" panose="02020603050405020304" pitchFamily="18" charset="0"/>
                <a:cs typeface="Times New Roman" panose="02020603050405020304" pitchFamily="18" charset="0"/>
              </a:rPr>
              <a:t>Phòng</a:t>
            </a:r>
            <a:r>
              <a:rPr lang="en-US" sz="2400">
                <a:latin typeface="Times New Roman" panose="02020603050405020304" pitchFamily="18" charset="0"/>
                <a:cs typeface="Times New Roman" panose="02020603050405020304" pitchFamily="18" charset="0"/>
              </a:rPr>
              <a:t> ban, </a:t>
            </a:r>
            <a:r>
              <a:rPr lang="en-US" sz="2400" err="1">
                <a:latin typeface="Times New Roman" panose="02020603050405020304" pitchFamily="18" charset="0"/>
                <a:cs typeface="Times New Roman" panose="02020603050405020304" pitchFamily="18" charset="0"/>
              </a:rPr>
              <a:t>nội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công</a:t>
            </a:r>
            <a:r>
              <a:rPr lang="en-US" sz="2400">
                <a:latin typeface="Times New Roman" panose="02020603050405020304" pitchFamily="18" charset="0"/>
                <a:cs typeface="Times New Roman" panose="02020603050405020304" pitchFamily="18" charset="0"/>
              </a:rPr>
              <a:t> ty </a:t>
            </a:r>
            <a:r>
              <a:rPr lang="en-US" sz="2400" err="1">
                <a:latin typeface="Times New Roman" panose="02020603050405020304" pitchFamily="18" charset="0"/>
                <a:cs typeface="Times New Roman" panose="02020603050405020304" pitchFamily="18" charset="0"/>
              </a:rPr>
              <a:t>hoặc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công</a:t>
            </a:r>
            <a:r>
              <a:rPr lang="en-US" sz="2400">
                <a:latin typeface="Times New Roman" panose="02020603050405020304" pitchFamily="18" charset="0"/>
                <a:cs typeface="Times New Roman" panose="02020603050405020304" pitchFamily="18" charset="0"/>
              </a:rPr>
              <a:t> ty </a:t>
            </a:r>
            <a:r>
              <a:rPr lang="en-US" sz="2400" err="1">
                <a:latin typeface="Times New Roman" panose="02020603050405020304" pitchFamily="18" charset="0"/>
                <a:cs typeface="Times New Roman" panose="02020603050405020304" pitchFamily="18" charset="0"/>
              </a:rPr>
              <a:t>liên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doanh</a:t>
            </a:r>
            <a:endParaRPr lang="en-US" sz="2400">
              <a:latin typeface="Times New Roman" panose="02020603050405020304" pitchFamily="18" charset="0"/>
              <a:cs typeface="Times New Roman" panose="02020603050405020304" pitchFamily="18" charset="0"/>
            </a:endParaRPr>
          </a:p>
          <a:p>
            <a:pPr lvl="1"/>
            <a:endParaRPr lang="en-US" sz="2400">
              <a:latin typeface="Times New Roman" panose="02020603050405020304" pitchFamily="18" charset="0"/>
              <a:cs typeface="Times New Roman" panose="02020603050405020304" pitchFamily="18" charset="0"/>
            </a:endParaRPr>
          </a:p>
          <a:p>
            <a:pPr lvl="1"/>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đối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doanh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khách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hoặc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cấp</a:t>
            </a:r>
            <a:endParaRPr lang="en-US" sz="2400">
              <a:latin typeface="Times New Roman" panose="02020603050405020304" pitchFamily="18" charset="0"/>
              <a:cs typeface="Times New Roman" panose="02020603050405020304" pitchFamily="18" charset="0"/>
            </a:endParaRPr>
          </a:p>
          <a:p>
            <a:pPr lvl="2"/>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98457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a:latin typeface="Times New Roman" panose="02020603050405020304" pitchFamily="18" charset="0"/>
                <a:cs typeface="Times New Roman" panose="02020603050405020304" pitchFamily="18" charset="0"/>
              </a:rPr>
              <a:t>Khi </a:t>
            </a:r>
            <a:r>
              <a:rPr lang="en-US" sz="3400" err="1">
                <a:latin typeface="Times New Roman" panose="02020603050405020304" pitchFamily="18" charset="0"/>
                <a:cs typeface="Times New Roman" panose="02020603050405020304" pitchFamily="18" charset="0"/>
              </a:rPr>
              <a:t>nào</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thì</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không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nên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triển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khai</a:t>
            </a:r>
            <a:r>
              <a:rPr lang="en-US" sz="3400">
                <a:latin typeface="Times New Roman" panose="02020603050405020304" pitchFamily="18" charset="0"/>
                <a:cs typeface="Times New Roman" panose="02020603050405020304" pitchFamily="18" charset="0"/>
              </a:rPr>
              <a:t> SOA</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200000"/>
              </a:lnSpc>
            </a:pPr>
            <a:r>
              <a:rPr lang="en-US" sz="2400">
                <a:latin typeface="Times New Roman" panose="02020603050405020304" pitchFamily="18" charset="0"/>
                <a:cs typeface="Times New Roman" panose="02020603050405020304" pitchFamily="18" charset="0"/>
              </a:rPr>
              <a:t>Khi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trường</a:t>
            </a:r>
            <a:r>
              <a:rPr lang="en-US" sz="2400">
                <a:latin typeface="Times New Roman" panose="02020603050405020304" pitchFamily="18" charset="0"/>
                <a:cs typeface="Times New Roman" panose="02020603050405020304" pitchFamily="18" charset="0"/>
              </a:rPr>
              <a:t> CNTT </a:t>
            </a:r>
            <a:r>
              <a:rPr lang="en-US" sz="2400" err="1">
                <a:latin typeface="Times New Roman" panose="02020603050405020304" pitchFamily="18" charset="0"/>
                <a:cs typeface="Times New Roman" panose="02020603050405020304" pitchFamily="18" charset="0"/>
              </a:rPr>
              <a:t>đồng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nhất</a:t>
            </a:r>
            <a:endParaRPr lang="en-US" sz="2400">
              <a:latin typeface="Times New Roman" panose="02020603050405020304" pitchFamily="18" charset="0"/>
              <a:cs typeface="Times New Roman" panose="02020603050405020304" pitchFamily="18" charset="0"/>
            </a:endParaRPr>
          </a:p>
          <a:p>
            <a:pPr lvl="1">
              <a:lnSpc>
                <a:spcPct val="200000"/>
              </a:lnSpc>
            </a:pPr>
            <a:r>
              <a:rPr lang="en-US" sz="2400">
                <a:latin typeface="Times New Roman" panose="02020603050405020304" pitchFamily="18" charset="0"/>
                <a:cs typeface="Times New Roman" panose="02020603050405020304" pitchFamily="18" charset="0"/>
              </a:rPr>
              <a:t>Khi </a:t>
            </a:r>
            <a:r>
              <a:rPr lang="en-US" sz="2400" err="1">
                <a:latin typeface="Times New Roman" panose="02020603050405020304" pitchFamily="18" charset="0"/>
                <a:cs typeface="Times New Roman" panose="02020603050405020304" pitchFamily="18" charset="0"/>
              </a:rPr>
              <a:t>hiệu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suất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vấn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đề</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cốt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lõi</a:t>
            </a:r>
            <a:endParaRPr lang="en-US" sz="2400">
              <a:latin typeface="Times New Roman" panose="02020603050405020304" pitchFamily="18" charset="0"/>
              <a:cs typeface="Times New Roman" panose="02020603050405020304" pitchFamily="18" charset="0"/>
            </a:endParaRPr>
          </a:p>
          <a:p>
            <a:pPr lvl="1">
              <a:lnSpc>
                <a:spcPct val="200000"/>
              </a:lnSpc>
            </a:pPr>
            <a:r>
              <a:rPr lang="en-US" sz="2400">
                <a:latin typeface="Times New Roman" panose="02020603050405020304" pitchFamily="18" charset="0"/>
                <a:cs typeface="Times New Roman" panose="02020603050405020304" pitchFamily="18" charset="0"/>
              </a:rPr>
              <a:t>Khi </a:t>
            </a:r>
            <a:r>
              <a:rPr lang="en-US" sz="2400" err="1">
                <a:latin typeface="Times New Roman" panose="02020603050405020304" pitchFamily="18" charset="0"/>
                <a:cs typeface="Times New Roman" panose="02020603050405020304" pitchFamily="18" charset="0"/>
              </a:rPr>
              <a:t>không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sự</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hoạt</a:t>
            </a:r>
            <a:endParaRPr lang="en-US" sz="2400">
              <a:latin typeface="Times New Roman" panose="02020603050405020304" pitchFamily="18" charset="0"/>
              <a:cs typeface="Times New Roman" panose="02020603050405020304" pitchFamily="18" charset="0"/>
            </a:endParaRPr>
          </a:p>
          <a:p>
            <a:pPr lvl="1">
              <a:lnSpc>
                <a:spcPct val="200000"/>
              </a:lnSpc>
            </a:pPr>
            <a:r>
              <a:rPr lang="en-US" sz="2400" err="1">
                <a:latin typeface="Times New Roman" panose="02020603050405020304" pitchFamily="18" charset="0"/>
                <a:cs typeface="Times New Roman" panose="02020603050405020304" pitchFamily="18" charset="0"/>
              </a:rPr>
              <a:t>Nếu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tổ</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chức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chưa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sẵn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sàng</a:t>
            </a:r>
            <a:endParaRPr lang="en-US" sz="2400">
              <a:latin typeface="Times New Roman" panose="02020603050405020304" pitchFamily="18" charset="0"/>
              <a:cs typeface="Times New Roman" panose="02020603050405020304" pitchFamily="18" charset="0"/>
            </a:endParaRPr>
          </a:p>
          <a:p>
            <a:pPr lvl="2"/>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8750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382C-89EE-4E74-BA14-8D2C1A987573}"/>
              </a:ext>
            </a:extLst>
          </p:cNvPr>
          <p:cNvSpPr>
            <a:spLocks noGrp="1"/>
          </p:cNvSpPr>
          <p:nvPr>
            <p:ph type="title"/>
          </p:nvPr>
        </p:nvSpPr>
        <p:spPr/>
        <p:txBody>
          <a:bodyPr/>
          <a:lstStyle/>
          <a:p>
            <a:r>
              <a:rPr lang="en-US" err="1">
                <a:latin typeface="Times New Roman" panose="02020603050405020304" pitchFamily="18" charset="0"/>
                <a:cs typeface="Times New Roman" panose="02020603050405020304" pitchFamily="18" charset="0"/>
              </a:rPr>
              <a:t>Nội</a:t>
            </a:r>
            <a:r>
              <a:rPr lang="en-US">
                <a:latin typeface="Times New Roman" panose="02020603050405020304" pitchFamily="18" charset="0"/>
                <a:cs typeface="Times New Roman" panose="02020603050405020304" pitchFamily="18" charset="0"/>
              </a:rPr>
              <a:t> dung </a:t>
            </a:r>
            <a:r>
              <a:rPr lang="en-US" err="1">
                <a:latin typeface="Times New Roman" panose="02020603050405020304" pitchFamily="18" charset="0"/>
                <a:cs typeface="Times New Roman" panose="02020603050405020304" pitchFamily="18" charset="0"/>
              </a:rPr>
              <a:t>môn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học</a:t>
            </a: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1C1B50-0883-4FAA-9550-12BEF736454F}"/>
              </a:ext>
            </a:extLst>
          </p:cNvPr>
          <p:cNvSpPr>
            <a:spLocks noGrp="1"/>
          </p:cNvSpPr>
          <p:nvPr>
            <p:ph idx="1"/>
          </p:nvPr>
        </p:nvSpPr>
        <p:spPr>
          <a:xfrm>
            <a:off x="1023847" y="2210299"/>
            <a:ext cx="9905999" cy="3541714"/>
          </a:xfrm>
        </p:spPr>
        <p:txBody>
          <a:bodyPr>
            <a:normAutofit/>
          </a:bodyPr>
          <a:lstStyle/>
          <a:p>
            <a:r>
              <a:rPr lang="en-US" sz="2200" u="sng" err="1">
                <a:latin typeface="Times New Roman" panose="02020603050405020304" pitchFamily="18" charset="0"/>
                <a:cs typeface="Times New Roman" panose="02020603050405020304" pitchFamily="18" charset="0"/>
              </a:rPr>
              <a:t>Chương</a:t>
            </a:r>
            <a:r>
              <a:rPr lang="en-US" sz="2200" u="sng">
                <a:latin typeface="Times New Roman" panose="02020603050405020304" pitchFamily="18" charset="0"/>
                <a:cs typeface="Times New Roman" panose="02020603050405020304" pitchFamily="18" charset="0"/>
              </a:rPr>
              <a:t> 4</a:t>
            </a:r>
            <a:r>
              <a:rPr lang="en-US" sz="2200">
                <a:latin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EJB </a:t>
            </a:r>
            <a:r>
              <a:rPr lang="en-US" sz="220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200">
                <a:effectLst/>
                <a:latin typeface="Times New Roman" panose="02020603050405020304" pitchFamily="18" charset="0"/>
                <a:ea typeface="Times New Roman" panose="02020603050405020304" pitchFamily="18" charset="0"/>
                <a:cs typeface="Times New Roman" panose="02020603050405020304" pitchFamily="18" charset="0"/>
              </a:rPr>
              <a:t> .NET</a:t>
            </a:r>
          </a:p>
          <a:p>
            <a:pPr lvl="1">
              <a:lnSpc>
                <a:spcPct val="150000"/>
              </a:lnSpc>
            </a:pPr>
            <a:r>
              <a:rPr lang="en-US" err="1">
                <a:effectLst/>
                <a:latin typeface="Times New Roman" panose="02020603050405020304" pitchFamily="18" charset="0"/>
                <a:ea typeface="Times New Roman" panose="02020603050405020304" pitchFamily="18" charset="0"/>
              </a:rPr>
              <a:t>Kiến</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trúc</a:t>
            </a:r>
            <a:r>
              <a:rPr lang="en-US">
                <a:effectLst/>
                <a:latin typeface="Times New Roman" panose="02020603050405020304" pitchFamily="18" charset="0"/>
                <a:ea typeface="Times New Roman" panose="02020603050405020304" pitchFamily="18" charset="0"/>
              </a:rPr>
              <a:t> EJB</a:t>
            </a:r>
          </a:p>
          <a:p>
            <a:pPr lvl="2">
              <a:lnSpc>
                <a:spcPct val="150000"/>
              </a:lnSpc>
            </a:pPr>
            <a:r>
              <a:rPr lang="en-US" err="1">
                <a:latin typeface="Times New Roman" panose="02020603050405020304" pitchFamily="18" charset="0"/>
                <a:ea typeface="Times New Roman" panose="02020603050405020304" pitchFamily="18" charset="0"/>
                <a:cs typeface="Times New Roman" panose="02020603050405020304" pitchFamily="18" charset="0"/>
              </a:rPr>
              <a:t>Mô</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hình</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thành</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phần</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mô</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hình</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kết</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nối</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triển</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khai</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ví</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dụ</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lvl="1">
              <a:lnSpc>
                <a:spcPct val="150000"/>
              </a:lnSpc>
            </a:pPr>
            <a:r>
              <a:rPr lang="en-US" err="1">
                <a:effectLst/>
                <a:latin typeface="Times New Roman" panose="02020603050405020304" pitchFamily="18" charset="0"/>
                <a:ea typeface="Times New Roman" panose="02020603050405020304" pitchFamily="18" charset="0"/>
              </a:rPr>
              <a:t>Mô</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hình</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thành</a:t>
            </a:r>
            <a:r>
              <a:rPr lang="en-US">
                <a:effectLst/>
                <a:latin typeface="Times New Roman" panose="02020603050405020304" pitchFamily="18" charset="0"/>
                <a:ea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rPr>
              <a:t>phần</a:t>
            </a:r>
            <a:r>
              <a:rPr lang="en-US">
                <a:effectLst/>
                <a:latin typeface="Times New Roman" panose="02020603050405020304" pitchFamily="18" charset="0"/>
                <a:ea typeface="Times New Roman" panose="02020603050405020304" pitchFamily="18" charset="0"/>
              </a:rPr>
              <a:t> .NET</a:t>
            </a:r>
          </a:p>
          <a:p>
            <a:pPr lvl="2">
              <a:lnSpc>
                <a:spcPct val="150000"/>
              </a:lnSpc>
            </a:pPr>
            <a:r>
              <a:rPr lang="en-US" err="1">
                <a:latin typeface="Times New Roman" panose="02020603050405020304" pitchFamily="18" charset="0"/>
                <a:ea typeface="Times New Roman" panose="02020603050405020304" pitchFamily="18" charset="0"/>
                <a:cs typeface="Times New Roman" panose="02020603050405020304" pitchFamily="18" charset="0"/>
              </a:rPr>
              <a:t>Mô</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hình</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thành</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phần</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mô</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hình</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kết</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nối</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triển</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khai</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ví</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err="1">
                <a:latin typeface="Times New Roman" panose="02020603050405020304" pitchFamily="18" charset="0"/>
                <a:ea typeface="Times New Roman" panose="02020603050405020304" pitchFamily="18" charset="0"/>
                <a:cs typeface="Times New Roman" panose="02020603050405020304" pitchFamily="18" charset="0"/>
              </a:rPr>
              <a:t>dụ</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lvl="2">
              <a:lnSpc>
                <a:spcPct val="150000"/>
              </a:lnSpc>
            </a:pP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56015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1F5E-291A-4ABD-AB49-B9452B2B9A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AAA97E-995A-42F8-AA71-AB27BA1A366D}"/>
              </a:ext>
            </a:extLst>
          </p:cNvPr>
          <p:cNvSpPr>
            <a:spLocks noGrp="1"/>
          </p:cNvSpPr>
          <p:nvPr>
            <p:ph idx="1"/>
          </p:nvPr>
        </p:nvSpPr>
        <p:spPr>
          <a:xfrm>
            <a:off x="1380564" y="382385"/>
            <a:ext cx="9897035" cy="5497207"/>
          </a:xfrm>
        </p:spPr>
        <p:txBody>
          <a:bodyPr>
            <a:normAutofit lnSpcReduction="10000"/>
          </a:bodyPr>
          <a:lstStyle/>
          <a:p>
            <a:pPr>
              <a:buFontTx/>
              <a:buChar char="-"/>
            </a:pPr>
            <a:r>
              <a:rPr lang="en-US" sz="4000">
                <a:solidFill>
                  <a:schemeClr val="tx1"/>
                </a:solidFill>
                <a:latin typeface="Times New Roman" panose="02020603050405020304" pitchFamily="18" charset="0"/>
                <a:cs typeface="Times New Roman" panose="02020603050405020304" pitchFamily="18" charset="0"/>
              </a:rPr>
              <a:t>SOA </a:t>
            </a:r>
            <a:r>
              <a:rPr lang="en-US" sz="4000" err="1">
                <a:solidFill>
                  <a:schemeClr val="tx1"/>
                </a:solidFill>
                <a:latin typeface="Times New Roman" panose="02020603050405020304" pitchFamily="18" charset="0"/>
                <a:cs typeface="Times New Roman" panose="02020603050405020304" pitchFamily="18" charset="0"/>
              </a:rPr>
              <a:t>là</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gì</a:t>
            </a:r>
            <a:r>
              <a:rPr lang="en-US" sz="4000">
                <a:solidFill>
                  <a:schemeClr val="tx1"/>
                </a:solidFill>
                <a:latin typeface="Times New Roman" panose="02020603050405020304" pitchFamily="18" charset="0"/>
                <a:cs typeface="Times New Roman" panose="02020603050405020304" pitchFamily="18" charset="0"/>
              </a:rPr>
              <a:t>?</a:t>
            </a:r>
          </a:p>
          <a:p>
            <a:pPr>
              <a:buFontTx/>
              <a:buChar char="-"/>
            </a:pPr>
            <a:r>
              <a:rPr lang="en-US" sz="4000" err="1">
                <a:solidFill>
                  <a:schemeClr val="tx1"/>
                </a:solidFill>
                <a:latin typeface="Times New Roman" panose="02020603050405020304" pitchFamily="18" charset="0"/>
                <a:cs typeface="Times New Roman" panose="02020603050405020304" pitchFamily="18" charset="0"/>
              </a:rPr>
              <a:t>Lịch</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sử</a:t>
            </a:r>
            <a:r>
              <a:rPr lang="en-US" sz="4000">
                <a:solidFill>
                  <a:schemeClr val="tx1"/>
                </a:solidFill>
                <a:latin typeface="Times New Roman" panose="02020603050405020304" pitchFamily="18" charset="0"/>
                <a:cs typeface="Times New Roman" panose="02020603050405020304" pitchFamily="18" charset="0"/>
              </a:rPr>
              <a:t> ra </a:t>
            </a:r>
            <a:r>
              <a:rPr lang="en-US" sz="4000" err="1">
                <a:solidFill>
                  <a:schemeClr val="tx1"/>
                </a:solidFill>
                <a:latin typeface="Times New Roman" panose="02020603050405020304" pitchFamily="18" charset="0"/>
                <a:cs typeface="Times New Roman" panose="02020603050405020304" pitchFamily="18" charset="0"/>
              </a:rPr>
              <a:t>đời</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lợi</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ích</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của</a:t>
            </a:r>
            <a:r>
              <a:rPr lang="en-US" sz="4000">
                <a:solidFill>
                  <a:schemeClr val="tx1"/>
                </a:solidFill>
                <a:latin typeface="Times New Roman" panose="02020603050405020304" pitchFamily="18" charset="0"/>
                <a:cs typeface="Times New Roman" panose="02020603050405020304" pitchFamily="18" charset="0"/>
              </a:rPr>
              <a:t> SOA, </a:t>
            </a:r>
            <a:r>
              <a:rPr lang="en-US" sz="4000" err="1">
                <a:solidFill>
                  <a:schemeClr val="tx1"/>
                </a:solidFill>
                <a:latin typeface="Times New Roman" panose="02020603050405020304" pitchFamily="18" charset="0"/>
                <a:cs typeface="Times New Roman" panose="02020603050405020304" pitchFamily="18" charset="0"/>
              </a:rPr>
              <a:t>khi</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nào</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nên</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sử</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dụng</a:t>
            </a:r>
            <a:r>
              <a:rPr lang="en-US" sz="4000">
                <a:solidFill>
                  <a:schemeClr val="tx1"/>
                </a:solidFill>
                <a:latin typeface="Times New Roman" panose="02020603050405020304" pitchFamily="18" charset="0"/>
                <a:cs typeface="Times New Roman" panose="02020603050405020304" pitchFamily="18" charset="0"/>
              </a:rPr>
              <a:t> SOA, Khi </a:t>
            </a:r>
            <a:r>
              <a:rPr lang="en-US" sz="4000" err="1">
                <a:solidFill>
                  <a:schemeClr val="tx1"/>
                </a:solidFill>
                <a:latin typeface="Times New Roman" panose="02020603050405020304" pitchFamily="18" charset="0"/>
                <a:cs typeface="Times New Roman" panose="02020603050405020304" pitchFamily="18" charset="0"/>
              </a:rPr>
              <a:t>nào</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không</a:t>
            </a:r>
            <a:r>
              <a:rPr lang="en-US" sz="4000">
                <a:solidFill>
                  <a:schemeClr val="tx1"/>
                </a:solidFill>
                <a:latin typeface="Times New Roman" panose="02020603050405020304" pitchFamily="18" charset="0"/>
                <a:cs typeface="Times New Roman" panose="02020603050405020304" pitchFamily="18" charset="0"/>
              </a:rPr>
              <a:t>?</a:t>
            </a:r>
          </a:p>
          <a:p>
            <a:pPr>
              <a:buFontTx/>
              <a:buChar char="-"/>
            </a:pPr>
            <a:r>
              <a:rPr lang="en-US" sz="4000">
                <a:solidFill>
                  <a:schemeClr val="tx1"/>
                </a:solidFill>
                <a:latin typeface="Times New Roman" panose="02020603050405020304" pitchFamily="18" charset="0"/>
                <a:cs typeface="Times New Roman" panose="02020603050405020304" pitchFamily="18" charset="0"/>
              </a:rPr>
              <a:t>Webservices </a:t>
            </a:r>
            <a:r>
              <a:rPr lang="en-US" sz="4000" err="1">
                <a:solidFill>
                  <a:schemeClr val="tx1"/>
                </a:solidFill>
                <a:latin typeface="Times New Roman" panose="02020603050405020304" pitchFamily="18" charset="0"/>
                <a:cs typeface="Times New Roman" panose="02020603050405020304" pitchFamily="18" charset="0"/>
              </a:rPr>
              <a:t>là</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gì</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Các</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thành</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phần</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của</a:t>
            </a:r>
            <a:r>
              <a:rPr lang="en-US" sz="4000">
                <a:solidFill>
                  <a:schemeClr val="tx1"/>
                </a:solidFill>
                <a:latin typeface="Times New Roman" panose="02020603050405020304" pitchFamily="18" charset="0"/>
                <a:cs typeface="Times New Roman" panose="02020603050405020304" pitchFamily="18" charset="0"/>
              </a:rPr>
              <a:t> webservices</a:t>
            </a:r>
          </a:p>
          <a:p>
            <a:pPr>
              <a:buFontTx/>
              <a:buChar char="-"/>
            </a:pPr>
            <a:r>
              <a:rPr lang="en-US" sz="4000">
                <a:solidFill>
                  <a:schemeClr val="tx1"/>
                </a:solidFill>
                <a:latin typeface="Times New Roman" panose="02020603050405020304" pitchFamily="18" charset="0"/>
                <a:cs typeface="Times New Roman" panose="02020603050405020304" pitchFamily="18" charset="0"/>
              </a:rPr>
              <a:t> SOAP </a:t>
            </a:r>
            <a:r>
              <a:rPr lang="en-US" sz="4000" err="1">
                <a:solidFill>
                  <a:schemeClr val="tx1"/>
                </a:solidFill>
                <a:latin typeface="Times New Roman" panose="02020603050405020304" pitchFamily="18" charset="0"/>
                <a:cs typeface="Times New Roman" panose="02020603050405020304" pitchFamily="18" charset="0"/>
              </a:rPr>
              <a:t>là</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gì</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Các</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thành</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phần</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của</a:t>
            </a:r>
            <a:r>
              <a:rPr lang="en-US" sz="4000">
                <a:solidFill>
                  <a:schemeClr val="tx1"/>
                </a:solidFill>
                <a:latin typeface="Times New Roman" panose="02020603050405020304" pitchFamily="18" charset="0"/>
                <a:cs typeface="Times New Roman" panose="02020603050405020304" pitchFamily="18" charset="0"/>
              </a:rPr>
              <a:t> SOAP. </a:t>
            </a:r>
            <a:r>
              <a:rPr lang="en-US" sz="4000" err="1">
                <a:solidFill>
                  <a:schemeClr val="tx1"/>
                </a:solidFill>
                <a:latin typeface="Times New Roman" panose="02020603050405020304" pitchFamily="18" charset="0"/>
                <a:cs typeface="Times New Roman" panose="02020603050405020304" pitchFamily="18" charset="0"/>
              </a:rPr>
              <a:t>Mô</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tả</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và</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cho</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ví</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dụ</a:t>
            </a:r>
            <a:endParaRPr lang="en-US" sz="4000">
              <a:solidFill>
                <a:schemeClr val="tx1"/>
              </a:solidFill>
              <a:latin typeface="Times New Roman" panose="02020603050405020304" pitchFamily="18" charset="0"/>
              <a:cs typeface="Times New Roman" panose="02020603050405020304" pitchFamily="18" charset="0"/>
            </a:endParaRPr>
          </a:p>
          <a:p>
            <a:pPr>
              <a:buFontTx/>
              <a:buChar char="-"/>
            </a:pPr>
            <a:r>
              <a:rPr lang="en-US" sz="4000">
                <a:solidFill>
                  <a:schemeClr val="tx1"/>
                </a:solidFill>
                <a:latin typeface="Times New Roman" panose="02020603050405020304" pitchFamily="18" charset="0"/>
                <a:cs typeface="Times New Roman" panose="02020603050405020304" pitchFamily="18" charset="0"/>
              </a:rPr>
              <a:t>WSDL </a:t>
            </a:r>
            <a:r>
              <a:rPr lang="en-US" sz="4000" err="1">
                <a:solidFill>
                  <a:schemeClr val="tx1"/>
                </a:solidFill>
                <a:latin typeface="Times New Roman" panose="02020603050405020304" pitchFamily="18" charset="0"/>
                <a:cs typeface="Times New Roman" panose="02020603050405020304" pitchFamily="18" charset="0"/>
              </a:rPr>
              <a:t>là</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gì</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Mô</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tả</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và</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cho</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ví</a:t>
            </a:r>
            <a:r>
              <a:rPr lang="en-US" sz="4000">
                <a:solidFill>
                  <a:schemeClr val="tx1"/>
                </a:solidFill>
                <a:latin typeface="Times New Roman" panose="02020603050405020304" pitchFamily="18" charset="0"/>
                <a:cs typeface="Times New Roman" panose="02020603050405020304" pitchFamily="18" charset="0"/>
              </a:rPr>
              <a:t> </a:t>
            </a:r>
            <a:r>
              <a:rPr lang="en-US" sz="4000" err="1">
                <a:solidFill>
                  <a:schemeClr val="tx1"/>
                </a:solidFill>
                <a:latin typeface="Times New Roman" panose="02020603050405020304" pitchFamily="18" charset="0"/>
                <a:cs typeface="Times New Roman" panose="02020603050405020304" pitchFamily="18" charset="0"/>
              </a:rPr>
              <a:t>dụ</a:t>
            </a:r>
            <a:endParaRPr lang="en-US" sz="40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84770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Quy</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trình</a:t>
            </a:r>
            <a:r>
              <a:rPr lang="en-US" sz="3400">
                <a:latin typeface="Times New Roman" panose="02020603050405020304" pitchFamily="18" charset="0"/>
                <a:cs typeface="Times New Roman" panose="02020603050405020304" pitchFamily="18" charset="0"/>
              </a:rPr>
              <a:t> business</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200000"/>
              </a:lnSpc>
            </a:pP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chuỗi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nhiệm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vụ</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tạo</a:t>
            </a:r>
            <a:r>
              <a:rPr lang="en-US" sz="2400">
                <a:latin typeface="Times New Roman" panose="02020603050405020304" pitchFamily="18" charset="0"/>
                <a:cs typeface="Times New Roman" panose="02020603050405020304" pitchFamily="18" charset="0"/>
              </a:rPr>
              <a:t> ra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cụ</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hóa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thông</a:t>
            </a:r>
            <a:r>
              <a:rPr lang="en-US" sz="2400">
                <a:latin typeface="Times New Roman" panose="02020603050405020304" pitchFamily="18" charset="0"/>
                <a:cs typeface="Times New Roman" panose="02020603050405020304" pitchFamily="18" charset="0"/>
              </a:rPr>
              <a:t> tin, </a:t>
            </a:r>
            <a:r>
              <a:rPr lang="en-US" sz="2400" err="1">
                <a:latin typeface="Times New Roman" panose="02020603050405020304" pitchFamily="18" charset="0"/>
                <a:cs typeface="Times New Roman" panose="02020603050405020304" pitchFamily="18" charset="0"/>
              </a:rPr>
              <a:t>dịch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vụ</a:t>
            </a:r>
            <a:r>
              <a:rPr lang="en-US" sz="2400">
                <a:latin typeface="Times New Roman" panose="02020603050405020304" pitchFamily="18" charset="0"/>
                <a:cs typeface="Times New Roman" panose="02020603050405020304" pitchFamily="18" charset="0"/>
              </a:rPr>
              <a:t> …)</a:t>
            </a:r>
          </a:p>
          <a:p>
            <a:pPr lvl="1">
              <a:lnSpc>
                <a:spcPct val="200000"/>
              </a:lnSpc>
            </a:pPr>
            <a:r>
              <a:rPr lang="en-US" sz="2400" err="1">
                <a:latin typeface="Times New Roman" panose="02020603050405020304" pitchFamily="18" charset="0"/>
                <a:cs typeface="Times New Roman" panose="02020603050405020304" pitchFamily="18" charset="0"/>
              </a:rPr>
              <a:t>Quy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business </a:t>
            </a:r>
            <a:r>
              <a:rPr lang="en-US" sz="2400" err="1">
                <a:latin typeface="Times New Roman" panose="02020603050405020304" pitchFamily="18" charset="0"/>
                <a:cs typeface="Times New Roman" panose="02020603050405020304" pitchFamily="18" charset="0"/>
              </a:rPr>
              <a:t>bắt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đầu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sự</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nhất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định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diễn</a:t>
            </a:r>
            <a:r>
              <a:rPr lang="en-US" sz="2400">
                <a:latin typeface="Times New Roman" panose="02020603050405020304" pitchFamily="18" charset="0"/>
                <a:cs typeface="Times New Roman" panose="02020603050405020304" pitchFamily="18" charset="0"/>
              </a:rPr>
              <a:t> ra</a:t>
            </a:r>
          </a:p>
          <a:p>
            <a:pPr lvl="2"/>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11759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Quy</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trình</a:t>
            </a:r>
            <a:r>
              <a:rPr lang="en-US" sz="3400">
                <a:latin typeface="Times New Roman" panose="02020603050405020304" pitchFamily="18" charset="0"/>
                <a:cs typeface="Times New Roman" panose="02020603050405020304" pitchFamily="18" charset="0"/>
              </a:rPr>
              <a:t> business </a:t>
            </a:r>
            <a:r>
              <a:rPr lang="en-US" sz="3400" err="1">
                <a:latin typeface="Times New Roman" panose="02020603050405020304" pitchFamily="18" charset="0"/>
                <a:cs typeface="Times New Roman" panose="02020603050405020304" pitchFamily="18" charset="0"/>
              </a:rPr>
              <a:t>truyền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thống</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00000"/>
              </a:lnSpc>
            </a:pPr>
            <a:r>
              <a:rPr lang="en-US" sz="2400" err="1">
                <a:latin typeface="Times New Roman" panose="02020603050405020304" pitchFamily="18" charset="0"/>
                <a:cs typeface="Times New Roman" panose="02020603050405020304" pitchFamily="18" charset="0"/>
              </a:rPr>
              <a:t>Quy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business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đặt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hoặc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bốn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ứng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riêng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biệt</a:t>
            </a:r>
            <a:endParaRPr lang="en-US" sz="2400">
              <a:latin typeface="Times New Roman" panose="02020603050405020304" pitchFamily="18" charset="0"/>
              <a:cs typeface="Times New Roman" panose="02020603050405020304" pitchFamily="18" charset="0"/>
            </a:endParaRPr>
          </a:p>
          <a:p>
            <a:pPr lvl="1">
              <a:lnSpc>
                <a:spcPct val="100000"/>
              </a:lnSpc>
            </a:pP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chức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nghiệp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vụ</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hợp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chặt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chẽ</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ứng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endParaRPr lang="en-US" sz="2400">
              <a:latin typeface="Times New Roman" panose="02020603050405020304" pitchFamily="18" charset="0"/>
              <a:cs typeface="Times New Roman" panose="02020603050405020304" pitchFamily="18" charset="0"/>
            </a:endParaRPr>
          </a:p>
          <a:p>
            <a:pPr lvl="1">
              <a:lnSpc>
                <a:spcPct val="100000"/>
              </a:lnSpc>
            </a:pP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chức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nghiệp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vụ</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độc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quyền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độc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quyền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chế</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việc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lại</a:t>
            </a:r>
            <a:r>
              <a:rPr lang="en-US" sz="2400">
                <a:latin typeface="Times New Roman" panose="02020603050405020304" pitchFamily="18" charset="0"/>
                <a:cs typeface="Times New Roman" panose="02020603050405020304" pitchFamily="18" charset="0"/>
              </a:rPr>
              <a:t>.</a:t>
            </a:r>
          </a:p>
          <a:p>
            <a:pPr lvl="1">
              <a:lnSpc>
                <a:spcPct val="100000"/>
              </a:lnSpc>
            </a:pP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bước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thủ</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chức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tạo</a:t>
            </a:r>
            <a:r>
              <a:rPr lang="en-US" sz="2400">
                <a:latin typeface="Times New Roman" panose="02020603050405020304" pitchFamily="18" charset="0"/>
                <a:cs typeface="Times New Roman" panose="02020603050405020304" pitchFamily="18" charset="0"/>
              </a:rPr>
              <a:t> ra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lỗ</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hổng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xử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lý</a:t>
            </a:r>
            <a:endParaRPr lang="en-US" sz="2400">
              <a:latin typeface="Times New Roman" panose="02020603050405020304" pitchFamily="18" charset="0"/>
              <a:cs typeface="Times New Roman" panose="02020603050405020304" pitchFamily="18" charset="0"/>
            </a:endParaRPr>
          </a:p>
          <a:p>
            <a:pPr lvl="1">
              <a:lnSpc>
                <a:spcPct val="100000"/>
              </a:lnSpc>
            </a:pP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thay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đổi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đối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với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rất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hiện</a:t>
            </a:r>
            <a:endParaRPr lang="en-US" sz="2400">
              <a:latin typeface="Times New Roman" panose="02020603050405020304" pitchFamily="18" charset="0"/>
              <a:cs typeface="Times New Roman" panose="02020603050405020304" pitchFamily="18" charset="0"/>
            </a:endParaRPr>
          </a:p>
          <a:p>
            <a:pPr lvl="2"/>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3F6B00B7-0C3E-4527-8D7B-3F231B6B9EB5}"/>
              </a:ext>
            </a:extLst>
          </p:cNvPr>
          <p:cNvPicPr>
            <a:picLocks noChangeAspect="1" noChangeArrowheads="1"/>
          </p:cNvPicPr>
          <p:nvPr/>
        </p:nvPicPr>
        <p:blipFill>
          <a:blip r:embed="rId3" cstate="print"/>
          <a:srcRect/>
          <a:stretch>
            <a:fillRect/>
          </a:stretch>
        </p:blipFill>
        <p:spPr bwMode="auto">
          <a:xfrm>
            <a:off x="598516" y="1581025"/>
            <a:ext cx="11151566" cy="2791470"/>
          </a:xfrm>
          <a:prstGeom prst="rect">
            <a:avLst/>
          </a:prstGeom>
          <a:noFill/>
          <a:ln w="9525">
            <a:noFill/>
            <a:miter lim="800000"/>
            <a:headEnd/>
            <a:tailEnd/>
          </a:ln>
        </p:spPr>
      </p:pic>
    </p:spTree>
    <p:extLst>
      <p:ext uri="{BB962C8B-B14F-4D97-AF65-F5344CB8AC3E}">
        <p14:creationId xmlns:p14="http://schemas.microsoft.com/office/powerpoint/2010/main" val="250708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Thêm</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tính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linh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hoạt</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r>
              <a:rPr lang="en-US" sz="2400" err="1">
                <a:latin typeface="Times New Roman" panose="02020603050405020304" pitchFamily="18" charset="0"/>
                <a:cs typeface="Times New Roman" panose="02020603050405020304" pitchFamily="18" charset="0"/>
              </a:rPr>
              <a:t>Hiện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khách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đặt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tuyến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bằng</a:t>
            </a:r>
            <a:r>
              <a:rPr lang="en-US" sz="2400">
                <a:latin typeface="Times New Roman" panose="02020603050405020304" pitchFamily="18" charset="0"/>
                <a:cs typeface="Times New Roman" panose="02020603050405020304" pitchFamily="18" charset="0"/>
              </a:rPr>
              <a:t> web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Internet</a:t>
            </a:r>
          </a:p>
          <a:p>
            <a:pPr lvl="1">
              <a:lnSpc>
                <a:spcPct val="150000"/>
              </a:lnSpc>
            </a:pP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đối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doanh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nhập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từ</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doanh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chính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họ</a:t>
            </a:r>
            <a:endParaRPr lang="en-US" sz="2400">
              <a:latin typeface="Times New Roman" panose="02020603050405020304" pitchFamily="18" charset="0"/>
              <a:cs typeface="Times New Roman" panose="02020603050405020304" pitchFamily="18" charset="0"/>
            </a:endParaRPr>
          </a:p>
          <a:p>
            <a:pPr lvl="2"/>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D7E2CF3F-2108-4266-9802-53C93A0AAF77}"/>
              </a:ext>
            </a:extLst>
          </p:cNvPr>
          <p:cNvPicPr>
            <a:picLocks noChangeAspect="1" noChangeArrowheads="1"/>
          </p:cNvPicPr>
          <p:nvPr/>
        </p:nvPicPr>
        <p:blipFill>
          <a:blip r:embed="rId3" cstate="print"/>
          <a:srcRect/>
          <a:stretch>
            <a:fillRect/>
          </a:stretch>
        </p:blipFill>
        <p:spPr bwMode="auto">
          <a:xfrm>
            <a:off x="871528" y="3960317"/>
            <a:ext cx="10847667" cy="2279164"/>
          </a:xfrm>
          <a:prstGeom prst="rect">
            <a:avLst/>
          </a:prstGeom>
          <a:noFill/>
          <a:ln w="9525">
            <a:noFill/>
            <a:miter lim="800000"/>
            <a:headEnd/>
            <a:tailEnd/>
          </a:ln>
        </p:spPr>
      </p:pic>
    </p:spTree>
    <p:extLst>
      <p:ext uri="{BB962C8B-B14F-4D97-AF65-F5344CB8AC3E}">
        <p14:creationId xmlns:p14="http://schemas.microsoft.com/office/powerpoint/2010/main" val="3009483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Thêm</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tính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linh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hoạt</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chức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doanh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chia </a:t>
            </a:r>
            <a:r>
              <a:rPr lang="en-US" sz="2400" err="1">
                <a:latin typeface="Times New Roman" panose="02020603050405020304" pitchFamily="18" charset="0"/>
                <a:cs typeface="Times New Roman" panose="02020603050405020304" pitchFamily="18" charset="0"/>
              </a:rPr>
              <a:t>sẻ</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toàn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doanh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nghiệp</a:t>
            </a:r>
            <a:endParaRPr lang="en-US" sz="2400">
              <a:latin typeface="Times New Roman" panose="02020603050405020304" pitchFamily="18" charset="0"/>
              <a:cs typeface="Times New Roman" panose="02020603050405020304" pitchFamily="18" charset="0"/>
            </a:endParaRPr>
          </a:p>
          <a:p>
            <a:pPr lvl="1">
              <a:lnSpc>
                <a:spcPct val="150000"/>
              </a:lnSpc>
            </a:pPr>
            <a:r>
              <a:rPr lang="en-US" sz="2400" err="1">
                <a:latin typeface="Times New Roman" panose="02020603050405020304" pitchFamily="18" charset="0"/>
                <a:cs typeface="Times New Roman" panose="02020603050405020304" pitchFamily="18" charset="0"/>
              </a:rPr>
              <a:t>Doanh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nghiệp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mở</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giữa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phận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giảm</a:t>
            </a:r>
            <a:r>
              <a:rPr lang="en-US" sz="2400">
                <a:latin typeface="Times New Roman" panose="02020603050405020304" pitchFamily="18" charset="0"/>
                <a:cs typeface="Times New Roman" panose="02020603050405020304" pitchFamily="18" charset="0"/>
              </a:rPr>
              <a:t> chi </a:t>
            </a:r>
            <a:r>
              <a:rPr lang="en-US" sz="2400" err="1">
                <a:latin typeface="Times New Roman" panose="02020603050405020304" pitchFamily="18" charset="0"/>
                <a:cs typeface="Times New Roman" panose="02020603050405020304" pitchFamily="18" charset="0"/>
              </a:rPr>
              <a:t>phí</a:t>
            </a:r>
            <a:endParaRPr lang="en-US" sz="2400">
              <a:latin typeface="Times New Roman" panose="02020603050405020304" pitchFamily="18" charset="0"/>
              <a:cs typeface="Times New Roman" panose="02020603050405020304" pitchFamily="18" charset="0"/>
            </a:endParaRPr>
          </a:p>
          <a:p>
            <a:pPr lvl="2"/>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AC783CE0-5107-4FCB-AD74-2F9EE04ACC49}"/>
              </a:ext>
            </a:extLst>
          </p:cNvPr>
          <p:cNvPicPr>
            <a:picLocks noChangeAspect="1" noChangeArrowheads="1"/>
          </p:cNvPicPr>
          <p:nvPr/>
        </p:nvPicPr>
        <p:blipFill>
          <a:blip r:embed="rId3" cstate="print"/>
          <a:srcRect/>
          <a:stretch>
            <a:fillRect/>
          </a:stretch>
        </p:blipFill>
        <p:spPr bwMode="auto">
          <a:xfrm>
            <a:off x="1895262" y="3924906"/>
            <a:ext cx="8401475" cy="2682731"/>
          </a:xfrm>
          <a:prstGeom prst="rect">
            <a:avLst/>
          </a:prstGeom>
          <a:noFill/>
          <a:ln w="9525">
            <a:noFill/>
            <a:miter lim="800000"/>
            <a:headEnd/>
            <a:tailEnd/>
          </a:ln>
        </p:spPr>
      </p:pic>
    </p:spTree>
    <p:extLst>
      <p:ext uri="{BB962C8B-B14F-4D97-AF65-F5344CB8AC3E}">
        <p14:creationId xmlns:p14="http://schemas.microsoft.com/office/powerpoint/2010/main" val="23595364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Thêm</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tính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linh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hoạt</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50000"/>
              </a:lnSpc>
            </a:pPr>
            <a:r>
              <a:rPr lang="en-US" sz="2400" err="1">
                <a:latin typeface="Times New Roman" panose="02020603050405020304" pitchFamily="18" charset="0"/>
                <a:cs typeface="Times New Roman" panose="02020603050405020304" pitchFamily="18" charset="0"/>
              </a:rPr>
              <a:t>Giảm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hoặc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loại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bỏ</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chức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quản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lý</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tồn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kho</a:t>
            </a:r>
            <a:endParaRPr lang="en-US" sz="2400">
              <a:latin typeface="Times New Roman" panose="02020603050405020304" pitchFamily="18" charset="0"/>
              <a:cs typeface="Times New Roman" panose="02020603050405020304" pitchFamily="18" charset="0"/>
            </a:endParaRPr>
          </a:p>
          <a:p>
            <a:pPr lvl="1">
              <a:lnSpc>
                <a:spcPct val="150000"/>
              </a:lnSpc>
            </a:pPr>
            <a:r>
              <a:rPr lang="en-US" sz="2400" err="1">
                <a:latin typeface="Times New Roman" panose="02020603050405020304" pitchFamily="18" charset="0"/>
                <a:cs typeface="Times New Roman" panose="02020603050405020304" pitchFamily="18" charset="0"/>
              </a:rPr>
              <a:t>Giảm</a:t>
            </a:r>
            <a:r>
              <a:rPr lang="en-US" sz="2400">
                <a:latin typeface="Times New Roman" panose="02020603050405020304" pitchFamily="18" charset="0"/>
                <a:cs typeface="Times New Roman" panose="02020603050405020304" pitchFamily="18" charset="0"/>
              </a:rPr>
              <a:t> chi </a:t>
            </a:r>
            <a:r>
              <a:rPr lang="en-US" sz="2400" err="1">
                <a:latin typeface="Times New Roman" panose="02020603050405020304" pitchFamily="18" charset="0"/>
                <a:cs typeface="Times New Roman" panose="02020603050405020304" pitchFamily="18" charset="0"/>
              </a:rPr>
              <a:t>phí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vì</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ít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hoặc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tồn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kho</a:t>
            </a:r>
            <a:r>
              <a:rPr lang="en-US" sz="2400">
                <a:latin typeface="Times New Roman" panose="02020603050405020304" pitchFamily="18" charset="0"/>
                <a:cs typeface="Times New Roman" panose="02020603050405020304" pitchFamily="18" charset="0"/>
              </a:rPr>
              <a:t> do </a:t>
            </a:r>
            <a:r>
              <a:rPr lang="en-US" sz="2400" err="1">
                <a:latin typeface="Times New Roman" panose="02020603050405020304" pitchFamily="18" charset="0"/>
                <a:cs typeface="Times New Roman" panose="02020603050405020304" pitchFamily="18" charset="0"/>
              </a:rPr>
              <a:t>nhà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cấp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tích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hợp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với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endParaRPr lang="en-US" sz="2400">
              <a:latin typeface="Times New Roman" panose="02020603050405020304" pitchFamily="18" charset="0"/>
              <a:cs typeface="Times New Roman" panose="02020603050405020304" pitchFamily="18" charset="0"/>
            </a:endParaRPr>
          </a:p>
          <a:p>
            <a:pPr lvl="2"/>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5A7B3FFD-DB19-4135-84FC-1AFA7225F3C9}"/>
              </a:ext>
            </a:extLst>
          </p:cNvPr>
          <p:cNvPicPr>
            <a:picLocks noChangeAspect="1" noChangeArrowheads="1"/>
          </p:cNvPicPr>
          <p:nvPr/>
        </p:nvPicPr>
        <p:blipFill>
          <a:blip r:embed="rId3" cstate="print"/>
          <a:srcRect/>
          <a:stretch>
            <a:fillRect/>
          </a:stretch>
        </p:blipFill>
        <p:spPr bwMode="auto">
          <a:xfrm>
            <a:off x="3667550" y="3381981"/>
            <a:ext cx="7105650" cy="2857500"/>
          </a:xfrm>
          <a:prstGeom prst="rect">
            <a:avLst/>
          </a:prstGeom>
          <a:noFill/>
          <a:ln w="9525">
            <a:noFill/>
            <a:miter lim="800000"/>
            <a:headEnd/>
            <a:tailEnd/>
          </a:ln>
        </p:spPr>
      </p:pic>
    </p:spTree>
    <p:extLst>
      <p:ext uri="{BB962C8B-B14F-4D97-AF65-F5344CB8AC3E}">
        <p14:creationId xmlns:p14="http://schemas.microsoft.com/office/powerpoint/2010/main" val="40300106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Thêm</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tính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linh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hoạt</a:t>
            </a:r>
            <a:endParaRPr lang="en-US" sz="3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2"/>
            <a:endParaRPr lang="en-US">
              <a:latin typeface="Times New Roman" panose="02020603050405020304" pitchFamily="18" charset="0"/>
              <a:cs typeface="Times New Roman" panose="02020603050405020304" pitchFamily="18" charset="0"/>
            </a:endParaRPr>
          </a:p>
          <a:p>
            <a:pPr lvl="1">
              <a:lnSpc>
                <a:spcPct val="150000"/>
              </a:lnSpc>
            </a:pPr>
            <a:endParaRPr lang="en-US" sz="180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9E08A682-9444-485F-AAB4-0B6EEA3AD9AE}"/>
              </a:ext>
            </a:extLst>
          </p:cNvPr>
          <p:cNvPicPr>
            <a:picLocks noChangeAspect="1" noChangeArrowheads="1"/>
          </p:cNvPicPr>
          <p:nvPr/>
        </p:nvPicPr>
        <p:blipFill>
          <a:blip r:embed="rId3" cstate="print"/>
          <a:srcRect/>
          <a:stretch>
            <a:fillRect/>
          </a:stretch>
        </p:blipFill>
        <p:spPr bwMode="auto">
          <a:xfrm>
            <a:off x="962025" y="1595437"/>
            <a:ext cx="10085386" cy="5122525"/>
          </a:xfrm>
          <a:prstGeom prst="rect">
            <a:avLst/>
          </a:prstGeom>
          <a:noFill/>
          <a:ln w="9525">
            <a:noFill/>
            <a:miter lim="800000"/>
            <a:headEnd/>
            <a:tailEnd/>
          </a:ln>
        </p:spPr>
      </p:pic>
    </p:spTree>
    <p:extLst>
      <p:ext uri="{BB962C8B-B14F-4D97-AF65-F5344CB8AC3E}">
        <p14:creationId xmlns:p14="http://schemas.microsoft.com/office/powerpoint/2010/main" val="30785394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a:xfrm>
            <a:off x="1251678" y="382385"/>
            <a:ext cx="10178322" cy="724520"/>
          </a:xfrm>
        </p:spPr>
        <p:txBody>
          <a:bodyPr>
            <a:normAutofit/>
          </a:bodyPr>
          <a:lstStyle/>
          <a:p>
            <a:r>
              <a:rPr lang="en-US" sz="3400" dirty="0" err="1">
                <a:latin typeface="Times New Roman" panose="02020603050405020304" pitchFamily="18" charset="0"/>
                <a:cs typeface="Times New Roman" panose="02020603050405020304" pitchFamily="18" charset="0"/>
              </a:rPr>
              <a:t>Định</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nghĩa</a:t>
            </a:r>
            <a:endParaRPr lang="en-US" sz="3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251678" y="1366788"/>
            <a:ext cx="9795733" cy="4872694"/>
          </a:xfrm>
        </p:spPr>
        <p:txBody>
          <a:bodyPr>
            <a:normAutofit/>
          </a:bodyPr>
          <a:lstStyle/>
          <a:p>
            <a:r>
              <a:rPr lang="vi-VN" sz="2800" dirty="0"/>
              <a:t>Là một hướng tiếp cận với việc thiết kế và tích hợp các phần mềm, chức năng, hệ thống theo dạng module, trong đó mỗi module đóng vai trò là một “dịch vụ có tính loose coupling”, và có khả năng truy cập thông qua môi trường mạng. </a:t>
            </a:r>
          </a:p>
          <a:p>
            <a:r>
              <a:rPr lang="vi-VN" sz="2800" dirty="0"/>
              <a:t>Là một tập hợp các dịch vụ được chuẩn hoá trên mạng trao đổi với nhau trong ngữ cảnh một tiến trình nghiệp vụ </a:t>
            </a:r>
          </a:p>
          <a:p>
            <a:r>
              <a:rPr lang="vi-VN" sz="2800" dirty="0"/>
              <a:t>SOA giải quyết các vấn đề tồn tại của các hệ thống hiện nay như: phức tạp, không linh hoạt và không ổn định </a:t>
            </a:r>
          </a:p>
          <a:p>
            <a:pPr lvl="1">
              <a:lnSpc>
                <a:spcPct val="200000"/>
              </a:lnSpc>
            </a:pPr>
            <a:endParaRPr lang="en-US" sz="2400" dirty="0">
              <a:latin typeface="Times New Roman" panose="02020603050405020304" pitchFamily="18" charset="0"/>
              <a:cs typeface="Times New Roman" panose="02020603050405020304" pitchFamily="18" charset="0"/>
            </a:endParaRPr>
          </a:p>
          <a:p>
            <a:pPr lvl="2"/>
            <a:endParaRPr lang="en-US" dirty="0">
              <a:latin typeface="Times New Roman" panose="02020603050405020304" pitchFamily="18" charset="0"/>
              <a:cs typeface="Times New Roman" panose="02020603050405020304" pitchFamily="18" charset="0"/>
            </a:endParaRPr>
          </a:p>
          <a:p>
            <a:pPr lvl="1">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53192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Kiến</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trúc</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hướng</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dịch</a:t>
            </a:r>
            <a:r>
              <a:rPr lang="en-US" sz="3400">
                <a:latin typeface="Times New Roman" panose="02020603050405020304" pitchFamily="18" charset="0"/>
                <a:cs typeface="Times New Roman" panose="02020603050405020304" pitchFamily="18" charset="0"/>
              </a:rPr>
              <a:t> </a:t>
            </a:r>
            <a:r>
              <a:rPr lang="en-US" sz="3400" err="1">
                <a:latin typeface="Times New Roman" panose="02020603050405020304" pitchFamily="18" charset="0"/>
                <a:cs typeface="Times New Roman" panose="02020603050405020304" pitchFamily="18" charset="0"/>
              </a:rPr>
              <a:t>vụ</a:t>
            </a:r>
            <a:endParaRPr lang="en-US" sz="340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E4194FD5-FE23-40A1-A5FD-5BEEC0279EA8}"/>
              </a:ext>
            </a:extLst>
          </p:cNvPr>
          <p:cNvPicPr>
            <a:picLocks noGrp="1" noChangeAspect="1" noChangeArrowheads="1"/>
          </p:cNvPicPr>
          <p:nvPr>
            <p:ph idx="1"/>
          </p:nvPr>
        </p:nvPicPr>
        <p:blipFill>
          <a:blip r:embed="rId3" cstate="print"/>
          <a:stretch>
            <a:fillRect/>
          </a:stretch>
        </p:blipFill>
        <p:spPr bwMode="auto">
          <a:xfrm>
            <a:off x="2993730" y="1874517"/>
            <a:ext cx="5936213" cy="3059433"/>
          </a:xfrm>
          <a:prstGeom prst="rect">
            <a:avLst/>
          </a:prstGeom>
          <a:noFill/>
          <a:ln w="9525">
            <a:noFill/>
            <a:miter lim="800000"/>
            <a:headEnd/>
            <a:tailEnd/>
          </a:ln>
        </p:spPr>
      </p:pic>
    </p:spTree>
    <p:extLst>
      <p:ext uri="{BB962C8B-B14F-4D97-AF65-F5344CB8AC3E}">
        <p14:creationId xmlns:p14="http://schemas.microsoft.com/office/powerpoint/2010/main" val="26030006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0461-F1F5-4F05-A7DE-6B6CF7F49BC0}"/>
              </a:ext>
            </a:extLst>
          </p:cNvPr>
          <p:cNvSpPr>
            <a:spLocks noGrp="1"/>
          </p:cNvSpPr>
          <p:nvPr>
            <p:ph type="title"/>
          </p:nvPr>
        </p:nvSpPr>
        <p:spPr/>
        <p:txBody>
          <a:bodyPr>
            <a:normAutofit/>
          </a:bodyPr>
          <a:lstStyle/>
          <a:p>
            <a:r>
              <a:rPr lang="en-US" sz="3400" err="1">
                <a:latin typeface="Times New Roman" panose="02020603050405020304" pitchFamily="18" charset="0"/>
                <a:cs typeface="Times New Roman" panose="02020603050405020304" pitchFamily="18" charset="0"/>
              </a:rPr>
              <a:t>Đặc</a:t>
            </a:r>
            <a:r>
              <a:rPr lang="en-US" sz="3400">
                <a:latin typeface="Times New Roman" panose="02020603050405020304" pitchFamily="18" charset="0"/>
                <a:cs typeface="Times New Roman" panose="02020603050405020304" pitchFamily="18" charset="0"/>
              </a:rPr>
              <a:t> điểm</a:t>
            </a:r>
          </a:p>
        </p:txBody>
      </p:sp>
      <p:sp>
        <p:nvSpPr>
          <p:cNvPr id="3" name="Content Placeholder 2">
            <a:extLst>
              <a:ext uri="{FF2B5EF4-FFF2-40B4-BE49-F238E27FC236}">
                <a16:creationId xmlns:a16="http://schemas.microsoft.com/office/drawing/2014/main" id="{25DD24A8-F0EC-490F-A442-742AF85C1159}"/>
              </a:ext>
            </a:extLst>
          </p:cNvPr>
          <p:cNvSpPr>
            <a:spLocks noGrp="1"/>
          </p:cNvSpPr>
          <p:nvPr>
            <p:ph idx="1"/>
          </p:nvPr>
        </p:nvSpPr>
        <p:spPr>
          <a:xfrm>
            <a:off x="1141412" y="2097088"/>
            <a:ext cx="9905999" cy="4142393"/>
          </a:xfrm>
        </p:spPr>
        <p:txBody>
          <a:bodyPr>
            <a:normAutofit/>
          </a:bodyPr>
          <a:lstStyle/>
          <a:p>
            <a:pPr lvl="1">
              <a:lnSpc>
                <a:spcPct val="100000"/>
              </a:lnSpc>
            </a:pPr>
            <a:r>
              <a:rPr lang="en-US" sz="2400" dirty="0">
                <a:latin typeface="Times New Roman" panose="02020603050405020304" pitchFamily="18" charset="0"/>
                <a:cs typeface="Times New Roman" panose="02020603050405020304" pitchFamily="18" charset="0"/>
              </a:rPr>
              <a:t>Stateless</a:t>
            </a:r>
          </a:p>
          <a:p>
            <a:pPr lvl="1">
              <a:lnSpc>
                <a:spcPct val="100000"/>
              </a:lnSpc>
            </a:pP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lỏng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lẻo</a:t>
            </a:r>
            <a:r>
              <a:rPr lang="en-US" sz="2400" dirty="0">
                <a:latin typeface="Times New Roman" panose="02020603050405020304" pitchFamily="18" charset="0"/>
                <a:cs typeface="Times New Roman" panose="02020603050405020304" pitchFamily="18" charset="0"/>
              </a:rPr>
              <a:t> (Loose coupling) 	</a:t>
            </a:r>
          </a:p>
          <a:p>
            <a:pPr lvl="1">
              <a:lnSpc>
                <a:spcPct val="100000"/>
              </a:lnSpc>
            </a:pPr>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buộc</a:t>
            </a:r>
            <a:r>
              <a:rPr lang="en-US" sz="2400" dirty="0">
                <a:latin typeface="Times New Roman" panose="02020603050405020304" pitchFamily="18" charset="0"/>
                <a:cs typeface="Times New Roman" panose="02020603050405020304" pitchFamily="18" charset="0"/>
              </a:rPr>
              <a:t> (Dynamic discovery and binding)</a:t>
            </a:r>
          </a:p>
          <a:p>
            <a:pPr lvl="1">
              <a:lnSpc>
                <a:spcPct val="100000"/>
              </a:lnSpc>
            </a:pPr>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a:t>
            </a:r>
            <a:r>
              <a:rPr lang="en-US" sz="2400" dirty="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Self-describing)</a:t>
            </a:r>
            <a:endParaRPr lang="en-US" sz="2400" dirty="0">
              <a:latin typeface="Times New Roman" panose="02020603050405020304" pitchFamily="18" charset="0"/>
              <a:cs typeface="Times New Roman" panose="02020603050405020304" pitchFamily="18" charset="0"/>
            </a:endParaRPr>
          </a:p>
          <a:p>
            <a:pPr lvl="1">
              <a:lnSpc>
                <a:spcPct val="100000"/>
              </a:lnSpc>
            </a:pPr>
            <a:r>
              <a:rPr lang="en-US" sz="2400" dirty="0" err="1">
                <a:latin typeface="Times New Roman" panose="02020603050405020304" pitchFamily="18" charset="0"/>
                <a:cs typeface="Times New Roman" panose="02020603050405020304" pitchFamily="18" charset="0"/>
              </a:rPr>
              <a:t>Độc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Independent location, language, and protocol)</a:t>
            </a:r>
            <a:endParaRPr lang="en-US" sz="2400" dirty="0">
              <a:latin typeface="Times New Roman" panose="02020603050405020304" pitchFamily="18" charset="0"/>
              <a:cs typeface="Times New Roman" panose="02020603050405020304" pitchFamily="18" charset="0"/>
            </a:endParaRPr>
          </a:p>
          <a:p>
            <a:pPr lvl="1">
              <a:lnSpc>
                <a:spcPct val="100000"/>
              </a:lnSpc>
            </a:pP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(Asynchronous )</a:t>
            </a:r>
          </a:p>
          <a:p>
            <a:pPr lvl="1">
              <a:lnSpc>
                <a:spcPct val="200000"/>
              </a:lnSpc>
            </a:pPr>
            <a:endParaRPr lang="en-US" sz="2400" dirty="0">
              <a:latin typeface="Times New Roman" panose="02020603050405020304" pitchFamily="18" charset="0"/>
              <a:cs typeface="Times New Roman" panose="02020603050405020304" pitchFamily="18" charset="0"/>
            </a:endParaRPr>
          </a:p>
          <a:p>
            <a:pPr lvl="2"/>
            <a:endParaRPr lang="en-US" dirty="0">
              <a:latin typeface="Times New Roman" panose="02020603050405020304" pitchFamily="18" charset="0"/>
              <a:cs typeface="Times New Roman" panose="02020603050405020304" pitchFamily="18" charset="0"/>
            </a:endParaRPr>
          </a:p>
          <a:p>
            <a:pPr lvl="1">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13242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41CBB0-BAA0-4983-8F2B-E10AF3358DA8}">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{C2F148EB-5480-D14F-86F8-270ADBB9BAE9}tf10001071</Template>
  <TotalTime>15545</TotalTime>
  <Words>11401</Words>
  <Application>Microsoft Macintosh PowerPoint</Application>
  <PresentationFormat>Widescreen</PresentationFormat>
  <Paragraphs>1018</Paragraphs>
  <Slides>150</Slides>
  <Notes>97</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150</vt:i4>
      </vt:variant>
    </vt:vector>
  </HeadingPairs>
  <TitlesOfParts>
    <vt:vector size="162" baseType="lpstr">
      <vt:lpstr>Arial</vt:lpstr>
      <vt:lpstr>Arial</vt:lpstr>
      <vt:lpstr>Calibri</vt:lpstr>
      <vt:lpstr>Gill Sans MT</vt:lpstr>
      <vt:lpstr>Impact</vt:lpstr>
      <vt:lpstr>Montserrat</vt:lpstr>
      <vt:lpstr>PT Serif</vt:lpstr>
      <vt:lpstr>Tahoma</vt:lpstr>
      <vt:lpstr>Times New Roman</vt:lpstr>
      <vt:lpstr>Verdana</vt:lpstr>
      <vt:lpstr>Wingdings</vt:lpstr>
      <vt:lpstr>Badge</vt:lpstr>
      <vt:lpstr>Kiến trúc và thiết kế phần mềm</vt:lpstr>
      <vt:lpstr>PowerPoint Presentation</vt:lpstr>
      <vt:lpstr>Thông tin môn học</vt:lpstr>
      <vt:lpstr>Thông tin môn học</vt:lpstr>
      <vt:lpstr>Tài liệu tham khảo</vt:lpstr>
      <vt:lpstr>Nội dung môn học</vt:lpstr>
      <vt:lpstr>Nội dung môn học</vt:lpstr>
      <vt:lpstr>Nội dung môn học</vt:lpstr>
      <vt:lpstr>Nội dung môn học</vt:lpstr>
      <vt:lpstr>Nội dung môn học</vt:lpstr>
      <vt:lpstr>Chia nhóm</vt:lpstr>
      <vt:lpstr>Chương 1: khái niệm cơ bản về kiến trúc phần mềm</vt:lpstr>
      <vt:lpstr>Một vài ý ban đầu</vt:lpstr>
      <vt:lpstr>Một vài ý ban đầu</vt:lpstr>
      <vt:lpstr>1.1. Độ phức tạp phần mềm</vt:lpstr>
      <vt:lpstr>1.1. Độ phức tạp phần mềm</vt:lpstr>
      <vt:lpstr>1.1. Độ phức tạp phần mềm</vt:lpstr>
      <vt:lpstr>1.1. Độ phức tạp phần mềm</vt:lpstr>
      <vt:lpstr>1.2 Kiến trúc phần mềm (SA)</vt:lpstr>
      <vt:lpstr>1.2 Kiến trúc phần mềm (SA)</vt:lpstr>
      <vt:lpstr>1.2 Kiến trúc phần mềm (SA)</vt:lpstr>
      <vt:lpstr>1.2 Kiến trúc phần mềm (SA)</vt:lpstr>
      <vt:lpstr>1.2 Kiến trúc phần mềm (SA)</vt:lpstr>
      <vt:lpstr>1.2 Kiến trúc phần mềm (SA)</vt:lpstr>
      <vt:lpstr>1.2 Kiến trúc phần mềm (SA)</vt:lpstr>
      <vt:lpstr>1.2 Kiến trúc phần mềm (SA)</vt:lpstr>
      <vt:lpstr>1.3 Một số khái niệm cơ bản</vt:lpstr>
      <vt:lpstr>1.3 Một số khái niệm cơ bản</vt:lpstr>
      <vt:lpstr>1.3 Một số khái niệm cơ bản</vt:lpstr>
      <vt:lpstr>1.3 Một số khái niệm cơ bản</vt:lpstr>
      <vt:lpstr>1.3 Một số khái niệm cơ bản</vt:lpstr>
      <vt:lpstr>1.3 Một số khái niệm cơ bản</vt:lpstr>
      <vt:lpstr>1.3 Một số khái niệm cơ bản</vt:lpstr>
      <vt:lpstr>PowerPoint Presentation</vt:lpstr>
      <vt:lpstr>PowerPoint Presentation</vt:lpstr>
      <vt:lpstr>1.3 Một số khái niệm cơ bản</vt:lpstr>
      <vt:lpstr>1.3 Một số khái niệm cơ bản</vt:lpstr>
      <vt:lpstr>1.3 Một số khái niệm cơ bản</vt:lpstr>
      <vt:lpstr>1.3 Một số khái niệm cơ bản</vt:lpstr>
      <vt:lpstr>Bài tập</vt:lpstr>
      <vt:lpstr>Chương 2: THIẾT KẾ KIẾN TRÚC VÀ CÁC KIỂU KIẾN TRÚC</vt:lpstr>
      <vt:lpstr>Một số câu hỏi</vt:lpstr>
      <vt:lpstr>câu hỏi</vt:lpstr>
      <vt:lpstr>2.1 Tiến trình thiết kế kiến trúc</vt:lpstr>
      <vt:lpstr>2.1 Tiến trình thiết kế kiến trúc</vt:lpstr>
      <vt:lpstr>2.2 Các nguyên lý thiết kế kiến trúc</vt:lpstr>
      <vt:lpstr>Các quyết định thiết kế</vt:lpstr>
      <vt:lpstr>2.2 Các nguyên lý thiết kế kiến trúc</vt:lpstr>
      <vt:lpstr>Phác thảo kiến trúc</vt:lpstr>
      <vt:lpstr>2.2 Các nguyên lý thiết kế kiến trúc</vt:lpstr>
      <vt:lpstr>2.2 Các nguyên lý thiết kế kiến trúc</vt:lpstr>
      <vt:lpstr>2.3 Các kiểu kiến trúc</vt:lpstr>
      <vt:lpstr>2.3.1 Kiểu kiến trúc client/server</vt:lpstr>
      <vt:lpstr>2.3.1 Kiểu kiến trúc client/server</vt:lpstr>
      <vt:lpstr>2.3.1 Kiểu kiến trúc client/server</vt:lpstr>
      <vt:lpstr>2.3.1 Kiểu kiến trúc client/server</vt:lpstr>
      <vt:lpstr>2.3.2 Kiểu kiến trúc Phân tầng</vt:lpstr>
      <vt:lpstr>2.3.2 Kiểu kiến trúc Phân tầng</vt:lpstr>
      <vt:lpstr>2.3.2 Kiểu kiến trúc Phân tầng</vt:lpstr>
      <vt:lpstr>2.3.2 Kiểu kiến trúc Phân tầng</vt:lpstr>
      <vt:lpstr>2.3.3. 1 – tier1</vt:lpstr>
      <vt:lpstr>2.3.3. 2- tier</vt:lpstr>
      <vt:lpstr>2.3.3. 3 – tier</vt:lpstr>
      <vt:lpstr>2.3.3 N-TIER</vt:lpstr>
      <vt:lpstr>2.3.4 Kiểu kiến trúc dựa vào thành phần</vt:lpstr>
      <vt:lpstr>2.3.4 Kiểu kiến trúc dựa vào thành phần</vt:lpstr>
      <vt:lpstr>2.3.4 Kiểu kiến trúc dựa vào thành phần</vt:lpstr>
      <vt:lpstr>2.3.5 Kiểu kiến trúc bus thông điệp</vt:lpstr>
      <vt:lpstr>2.3.5 Kiểu kiến trúc bus thông điệp</vt:lpstr>
      <vt:lpstr>2.3.5 Kiểu kiến trúc bus thông điệp</vt:lpstr>
      <vt:lpstr>2.3.5 Kiểu kiến trúc bus thông điệp</vt:lpstr>
      <vt:lpstr>2.3.5 Kiểu kiến trúc bus thông điệp</vt:lpstr>
      <vt:lpstr>2.3.5 Kiểu kiến trúc bus thông điệp</vt:lpstr>
      <vt:lpstr>2.3.5 Kiểu kiến trúc bus thông điệp</vt:lpstr>
      <vt:lpstr>2.3.6 Kiểu kiến trúc hướng đối tượng</vt:lpstr>
      <vt:lpstr>2.3.6 Kiểu kiến trúc hướng đối tượng</vt:lpstr>
      <vt:lpstr>2.3.6 Kiểu kiến trúc hướng đối tượng</vt:lpstr>
      <vt:lpstr>2.3.6 Kiểu kiến trúc hướng DỊCH vụ (SOA)</vt:lpstr>
      <vt:lpstr>2.3.6 Kiểu kiến trúc hướng DỊCH vụ (SOA)</vt:lpstr>
      <vt:lpstr>2.3.6 Kiểu kiến trúc hướng DỊCH vụ (SOA)</vt:lpstr>
      <vt:lpstr>Bài tập</vt:lpstr>
      <vt:lpstr>Service-oriented Architecture (SOA)</vt:lpstr>
      <vt:lpstr>Nội dung </vt:lpstr>
      <vt:lpstr>SOA LÀ GÌ? </vt:lpstr>
      <vt:lpstr>SOA LÀ GÌ? </vt:lpstr>
      <vt:lpstr>SOA LÀ GÌ? </vt:lpstr>
      <vt:lpstr>Các quan điểm khác nhau </vt:lpstr>
      <vt:lpstr>Cơ hội</vt:lpstr>
      <vt:lpstr>Khi nào thì không nên triển khai SOA</vt:lpstr>
      <vt:lpstr>PowerPoint Presentation</vt:lpstr>
      <vt:lpstr>Quy trình business</vt:lpstr>
      <vt:lpstr>Quy trình business truyền thống</vt:lpstr>
      <vt:lpstr>Thêm tính linh hoạt</vt:lpstr>
      <vt:lpstr>Thêm tính linh hoạt</vt:lpstr>
      <vt:lpstr>Thêm tính linh hoạt</vt:lpstr>
      <vt:lpstr>Thêm tính linh hoạt</vt:lpstr>
      <vt:lpstr>Định nghĩa</vt:lpstr>
      <vt:lpstr>Kiến trúc hướng dịch vụ</vt:lpstr>
      <vt:lpstr>Đặc điểm</vt:lpstr>
      <vt:lpstr>Mức độ trừu tượng</vt:lpstr>
      <vt:lpstr>Web Services</vt:lpstr>
      <vt:lpstr>Các thành phần của webservices</vt:lpstr>
      <vt:lpstr>Xây dựng SOAP</vt:lpstr>
      <vt:lpstr>Structure and content</vt:lpstr>
      <vt:lpstr>Web service description language</vt:lpstr>
      <vt:lpstr>Web service description language</vt:lpstr>
      <vt:lpstr>PowerPoint Presentation</vt:lpstr>
      <vt:lpstr>WSDL Structure</vt:lpstr>
      <vt:lpstr>UDDI</vt:lpstr>
      <vt:lpstr>Đăng ký UDDI</vt:lpstr>
      <vt:lpstr>Cấu trúc Dữ liệu UDDI</vt:lpstr>
      <vt:lpstr>Tương tác giữa các registries</vt:lpstr>
      <vt:lpstr>Service-oriented software engineering</vt:lpstr>
      <vt:lpstr>PowerPoint Presentation</vt:lpstr>
      <vt:lpstr>Service testing</vt:lpstr>
      <vt:lpstr>Chương 3: mô hình hoá  kiến trúc </vt:lpstr>
      <vt:lpstr>3.1. Khái niệm về mô hình kiến trúc</vt:lpstr>
      <vt:lpstr>Yêu cầu của mô hình hóa kiến trúc</vt:lpstr>
      <vt:lpstr>Yêu cầu của mô hình hóa kiến trúc</vt:lpstr>
      <vt:lpstr>Yêu cầu của mô hình hóa kiến trúc</vt:lpstr>
      <vt:lpstr>Yêu cầu của mô hình hóa kiến trúc</vt:lpstr>
      <vt:lpstr>Kiểu kiến trúc và mô hình hóa</vt:lpstr>
      <vt:lpstr>Lợi ích của kiểu kiến trúc</vt:lpstr>
      <vt:lpstr>Một số đặc trưng của mô hình hóa kiến trúc</vt:lpstr>
      <vt:lpstr>Một số đặc trưng của mô hình hóa kiến trúc</vt:lpstr>
      <vt:lpstr>Một số đặc trưng của mô hình hóa kiến trúc</vt:lpstr>
      <vt:lpstr>Tính phức tạp hóa của mô hình hóa</vt:lpstr>
      <vt:lpstr>Tính phức tạp hóa của mô hình hóa</vt:lpstr>
      <vt:lpstr>Tính phức tạp hóa của mô hình hóa</vt:lpstr>
      <vt:lpstr>Tính phức tạp hóa của mô hình hóa</vt:lpstr>
      <vt:lpstr>3.2. Kỹ thuật mô hình</vt:lpstr>
      <vt:lpstr>Một số kĩ thuật mô hình</vt:lpstr>
      <vt:lpstr>Một số kĩ thuật mô hình</vt:lpstr>
      <vt:lpstr>Một số kĩ thuật mô hình</vt:lpstr>
      <vt:lpstr>Đánh giá các kỹ thuật mô hình</vt:lpstr>
      <vt:lpstr>Đánh giá các kỹ thuật mô hình</vt:lpstr>
      <vt:lpstr>3.3. MÔ HÌNH hóa kiến trúc với UML</vt:lpstr>
      <vt:lpstr>Biểu diễn kiến trúc với UML</vt:lpstr>
      <vt:lpstr>Biểu diễn kiến trúc với UML</vt:lpstr>
      <vt:lpstr>Biểu diễn kiến trúc với UML</vt:lpstr>
      <vt:lpstr>Biểu diễn kiến trúc với UML</vt:lpstr>
      <vt:lpstr>Khái quát LẠI</vt:lpstr>
      <vt:lpstr>Đánh giá kiến trúc thế nào là tốt?</vt:lpstr>
      <vt:lpstr>Kiến trúc logic</vt:lpstr>
      <vt:lpstr>Thành phần (Component)</vt:lpstr>
      <vt:lpstr>Kiến trúc vật lý</vt:lpstr>
      <vt:lpstr>Kiến trúc vật lý</vt:lpstr>
      <vt:lpstr>BÀI TẬP</vt:lpstr>
      <vt:lpstr>Chương 4: kiến trúc phần mềm dựa trên thành phần</vt:lpstr>
      <vt:lpstr>Bài tập nhóm lần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Kiến trúc và thiết kế phần mềm</dc:title>
  <dc:creator>cường nguyễn</dc:creator>
  <cp:lastModifiedBy>cường nguyễn</cp:lastModifiedBy>
  <cp:revision>1</cp:revision>
  <dcterms:created xsi:type="dcterms:W3CDTF">2021-03-05T14:20:34Z</dcterms:created>
  <dcterms:modified xsi:type="dcterms:W3CDTF">2023-02-27T07:20:13Z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